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5"/>
  </p:notesMasterIdLst>
  <p:handoutMasterIdLst>
    <p:handoutMasterId r:id="rId16"/>
  </p:handoutMasterIdLst>
  <p:sldIdLst>
    <p:sldId id="296" r:id="rId5"/>
    <p:sldId id="303" r:id="rId6"/>
    <p:sldId id="346" r:id="rId7"/>
    <p:sldId id="338" r:id="rId8"/>
    <p:sldId id="339" r:id="rId9"/>
    <p:sldId id="359" r:id="rId10"/>
    <p:sldId id="354" r:id="rId11"/>
    <p:sldId id="356" r:id="rId12"/>
    <p:sldId id="357" r:id="rId13"/>
    <p:sldId id="360" r:id="rId1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E5E8B3-8A1E-450C-AC7D-5CC1DC713023}">
          <p14:sldIdLst>
            <p14:sldId id="296"/>
            <p14:sldId id="303"/>
            <p14:sldId id="346"/>
            <p14:sldId id="338"/>
            <p14:sldId id="339"/>
            <p14:sldId id="359"/>
            <p14:sldId id="354"/>
            <p14:sldId id="356"/>
            <p14:sldId id="357"/>
            <p14:sldId id="3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5AD91F-3AD5-0957-189C-D3EF1F68687C}" name="Vinduska,Brenna" initials="Vi" userId="S::ubv7834@perdue.com::41cef6d6-94d5-4aa9-845d-0fc323a32d4b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56B4E9"/>
    <a:srgbClr val="F9B826"/>
    <a:srgbClr val="F5F5F5"/>
    <a:srgbClr val="FFFFFF"/>
    <a:srgbClr val="E6E6E6"/>
    <a:srgbClr val="5BA4A3"/>
    <a:srgbClr val="B9B9B9"/>
    <a:srgbClr val="54565B"/>
    <a:srgbClr val="000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CA1EF9-2FFE-4A30-971B-9947D82C5DC1}" v="6" dt="2026-07-15T12:34:00.439"/>
    <p1510:client id="{DA09E68B-1EF6-4425-A062-684A2A41B01F}" v="1" dt="2026-07-15T10:48:46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BFE41-C950-5E30-17A8-6EAE11AAC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B1DF6-4968-9DB2-7C4C-B6CBFA0B7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319AA-E24F-AC40-E291-C90B63DD6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93668-CE32-4533-7DA8-0B2E67AD8B3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307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BF38B-2AA5-BC7B-D958-C00E477A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40A0D8-3D76-6820-4CE6-2B935AD9E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FC1DF-FE5D-B936-9C1C-42A4F1DC8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D3601-63F6-14B9-7B2B-48937B3266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832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1D21-3FE1-2D13-0181-F9244C222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45A987-79D8-E10B-1133-8F2594A38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C3CDB0-C96B-7FCF-3EFB-2C6EDFB70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0BE3C-5E46-6842-DEE7-5BD1BA2F8F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86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8221F-4174-62AF-AE75-BA40BCAA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3AD13-CB45-4097-0E5D-8851C9093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25E56-CA72-7E4B-9F64-EBE922CE5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E92669-759B-E547-008D-C1C80DA37C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313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D8F6A-01CD-B54D-04CA-7252345B1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E43041-449A-BD88-20E2-2C247FC2E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D3EB4-C3C8-58E4-45EF-3066E332D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6C73D-E4A8-8825-D0E7-F496605B6C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10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EA745-62A1-DC63-BD8B-8BB12AFD1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7EF5B-B536-0986-FBCA-FCA3A2983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563232-66B9-79AE-6332-EE6B78668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A18F5-5E02-1A62-F56B-BE79D935BF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540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1F123-887D-C994-D89F-59ED7C163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575A9C-BDCC-5A68-FE2D-8CBE1FA3B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5BDB41-2685-D05D-F014-5D2D3B2A4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32ED46-29B0-1FAA-3F09-843417F969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978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6F902-DF64-0ED8-F9A0-F8DB4CBE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9334C-794C-3E59-2ECF-6982E94F5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03C15-DCC4-C757-C847-F2C4F5DFA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E372A-3138-4061-49D8-2831E387F88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79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9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390170"/>
              </p:ext>
            </p:extLst>
          </p:nvPr>
        </p:nvGraphicFramePr>
        <p:xfrm>
          <a:off x="228600" y="1827459"/>
          <a:ext cx="6400800" cy="30327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Solicitud de disponibilidad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Audiencia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t>Asociado de primera línea o de campo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Cómo actualizar su disponibilidad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15-07-2026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14-04-2026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59102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 dirty="0" err="1"/>
              <a:t>Contenido</a:t>
            </a:r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F611B2E-C4A1-39D7-33EB-DECBAB82765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8A5E88-6312-9CD9-2D8F-567A899C08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1073" y="3729579"/>
            <a:ext cx="6235853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B2AC5D6-DA42-A070-C8F6-C44376A5BB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9DC64-17FE-4042-1272-B22C92FB65A0}"/>
              </a:ext>
            </a:extLst>
          </p:cNvPr>
          <p:cNvSpPr txBox="1"/>
          <p:nvPr/>
        </p:nvSpPr>
        <p:spPr>
          <a:xfrm>
            <a:off x="241147" y="2534332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/>
            </a:pPr>
            <a:r>
              <a:rPr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dirty="0">
                <a:latin typeface="Trebuchet MS"/>
              </a:rPr>
              <a:t>En la </a:t>
            </a:r>
            <a:r>
              <a:rPr dirty="0" err="1">
                <a:latin typeface="Trebuchet MS"/>
              </a:rPr>
              <a:t>página</a:t>
            </a:r>
            <a:r>
              <a:rPr dirty="0">
                <a:latin typeface="Trebuchet MS"/>
              </a:rPr>
              <a:t> de </a:t>
            </a:r>
            <a:r>
              <a:rPr dirty="0" err="1">
                <a:latin typeface="Trebuchet MS"/>
              </a:rPr>
              <a:t>inicio</a:t>
            </a:r>
            <a:r>
              <a:rPr dirty="0">
                <a:latin typeface="Trebuchet MS"/>
              </a:rPr>
              <a:t>, </a:t>
            </a:r>
            <a:r>
              <a:rPr dirty="0" err="1">
                <a:latin typeface="Trebuchet MS"/>
              </a:rPr>
              <a:t>busque</a:t>
            </a:r>
            <a:r>
              <a:rPr dirty="0">
                <a:latin typeface="Trebuchet MS"/>
              </a:rPr>
              <a:t> el </a:t>
            </a:r>
            <a:r>
              <a:rPr dirty="0" err="1">
                <a:latin typeface="Trebuchet MS"/>
              </a:rPr>
              <a:t>recuadro</a:t>
            </a:r>
            <a:r>
              <a:rPr dirty="0">
                <a:latin typeface="Trebuchet MS"/>
              </a:rPr>
              <a:t> 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horario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</a:t>
            </a:r>
            <a:r>
              <a:rPr lang="it-IT"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seleccione</a:t>
            </a:r>
            <a:r>
              <a:rPr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horario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dirty="0">
                <a:latin typeface="Trebuchet MS"/>
              </a:rPr>
              <a:t> </a:t>
            </a:r>
            <a:endParaRPr lang="en-IN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7C06E-DE04-3B1B-5D4E-80E11E446590}"/>
              </a:ext>
            </a:extLst>
          </p:cNvPr>
          <p:cNvSpPr txBox="1"/>
          <p:nvPr/>
        </p:nvSpPr>
        <p:spPr>
          <a:xfrm>
            <a:off x="241147" y="1930756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actualizar la disponibilidad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F86F05-1BA4-F92B-56E2-DEAB55F21B11}"/>
              </a:ext>
            </a:extLst>
          </p:cNvPr>
          <p:cNvSpPr/>
          <p:nvPr/>
        </p:nvSpPr>
        <p:spPr>
          <a:xfrm>
            <a:off x="3429000" y="4472958"/>
            <a:ext cx="1016000" cy="5975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BE6E55-7F1B-C824-E47B-693FDEBCA902}"/>
              </a:ext>
            </a:extLst>
          </p:cNvPr>
          <p:cNvSpPr/>
          <p:nvPr/>
        </p:nvSpPr>
        <p:spPr>
          <a:xfrm>
            <a:off x="3390900" y="4472957"/>
            <a:ext cx="1158876" cy="155954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FD905-19C0-7BC8-88A4-C3F33EC56748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Esta guía práctica cubrirá los siguientes temas: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actualizar su disponibilidad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1C5697-24C7-5579-6BC4-48BF78579BA7}"/>
              </a:ext>
            </a:extLst>
          </p:cNvPr>
          <p:cNvSpPr/>
          <p:nvPr/>
        </p:nvSpPr>
        <p:spPr>
          <a:xfrm>
            <a:off x="3152571" y="428540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DCA04-484E-3E35-6E66-BF9CF65E4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D4905E-DD76-8C65-87F5-B9B5EF9234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1074" y="2328798"/>
            <a:ext cx="6235852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8F8074-D5E0-72AF-689F-8FC30B5BBA4D}"/>
              </a:ext>
            </a:extLst>
          </p:cNvPr>
          <p:cNvSpPr/>
          <p:nvPr/>
        </p:nvSpPr>
        <p:spPr>
          <a:xfrm>
            <a:off x="5428545" y="2703193"/>
            <a:ext cx="744350" cy="102584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A3DF22-C15C-0F9A-D499-3EA266984CDF}"/>
              </a:ext>
            </a:extLst>
          </p:cNvPr>
          <p:cNvSpPr/>
          <p:nvPr/>
        </p:nvSpPr>
        <p:spPr>
          <a:xfrm>
            <a:off x="6372919" y="221532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6A99A7-12A3-D941-C851-E3A73EE89548}"/>
              </a:ext>
            </a:extLst>
          </p:cNvPr>
          <p:cNvSpPr/>
          <p:nvPr/>
        </p:nvSpPr>
        <p:spPr>
          <a:xfrm>
            <a:off x="5428545" y="2703193"/>
            <a:ext cx="718949" cy="29896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ACC568-0023-A8A2-E58D-383548DDCCF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015A8-49D4-D0B0-EF4A-760F4D3A237D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2. En la </a:t>
            </a:r>
            <a:r>
              <a:rPr dirty="0" err="1"/>
              <a:t>página</a:t>
            </a:r>
            <a:r>
              <a:rPr dirty="0"/>
              <a:t> </a:t>
            </a:r>
            <a:r>
              <a:rPr b="1" dirty="0" err="1"/>
              <a:t>Horario</a:t>
            </a:r>
            <a:r>
              <a:rPr dirty="0"/>
              <a:t>, </a:t>
            </a:r>
            <a:r>
              <a:rPr dirty="0" err="1"/>
              <a:t>seleccione</a:t>
            </a:r>
            <a:r>
              <a:rPr dirty="0"/>
              <a:t> </a:t>
            </a:r>
            <a:r>
              <a:rPr b="1" dirty="0" err="1"/>
              <a:t>Solici</a:t>
            </a:r>
            <a:r>
              <a:rPr lang="it-IT" b="1" dirty="0" err="1"/>
              <a:t>tud</a:t>
            </a:r>
            <a:r>
              <a:rPr lang="it-IT" b="1"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esquina</a:t>
            </a:r>
            <a:r>
              <a:rPr dirty="0"/>
              <a:t> superior </a:t>
            </a:r>
            <a:r>
              <a:rPr dirty="0" err="1"/>
              <a:t>derecha</a:t>
            </a:r>
            <a:r>
              <a:rPr dirty="0"/>
              <a:t>. 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FE41A5BC-E6DB-84F4-1073-C3EC17F30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11D7EF6E-54A0-2B51-CEAF-71E5A6BD977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20A965-0713-0EEE-4240-878B5DEF0F7F}"/>
              </a:ext>
            </a:extLst>
          </p:cNvPr>
          <p:cNvSpPr/>
          <p:nvPr/>
        </p:nvSpPr>
        <p:spPr>
          <a:xfrm>
            <a:off x="2743200" y="4648201"/>
            <a:ext cx="577516" cy="16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7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A253-82A6-C59C-1927-AAB0D071A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AD9D2AE-6FEA-0C2C-9AC1-93A3C23797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8917" y="2025865"/>
            <a:ext cx="6260167" cy="339524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4399E1F-FB96-5F76-E4CE-35185CE14A3B}"/>
              </a:ext>
            </a:extLst>
          </p:cNvPr>
          <p:cNvSpPr/>
          <p:nvPr/>
        </p:nvSpPr>
        <p:spPr>
          <a:xfrm>
            <a:off x="5417825" y="2430295"/>
            <a:ext cx="769483" cy="100346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53A45B-3A6D-D93C-6B69-CC6F940025B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1BE7E2-B2E0-9228-8E84-936FD06177E3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3. </a:t>
            </a:r>
            <a:r>
              <a:rPr dirty="0" err="1"/>
              <a:t>Seleccione</a:t>
            </a:r>
            <a:r>
              <a:rPr dirty="0"/>
              <a:t> </a:t>
            </a:r>
            <a:r>
              <a:rPr b="1" dirty="0"/>
              <a:t>Cambiar </a:t>
            </a:r>
            <a:r>
              <a:rPr b="1" dirty="0" err="1"/>
              <a:t>disponibilidad</a:t>
            </a:r>
            <a:r>
              <a:rPr b="1"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lista</a:t>
            </a:r>
            <a:r>
              <a:rPr lang="it-IT" dirty="0"/>
              <a:t> de</a:t>
            </a:r>
            <a:r>
              <a:rPr dirty="0"/>
              <a:t> </a:t>
            </a:r>
            <a:r>
              <a:rPr lang="it-IT" dirty="0" err="1"/>
              <a:t>despliege</a:t>
            </a:r>
            <a:r>
              <a:rPr dirty="0"/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A6776E-17D4-3123-2AF7-71E3F1783AD9}"/>
              </a:ext>
            </a:extLst>
          </p:cNvPr>
          <p:cNvSpPr/>
          <p:nvPr/>
        </p:nvSpPr>
        <p:spPr>
          <a:xfrm>
            <a:off x="5417825" y="3221234"/>
            <a:ext cx="745169" cy="21252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3601FF5-1C0C-3286-C81B-2D37DF603BE9}"/>
              </a:ext>
            </a:extLst>
          </p:cNvPr>
          <p:cNvSpPr/>
          <p:nvPr/>
        </p:nvSpPr>
        <p:spPr>
          <a:xfrm>
            <a:off x="6162994" y="3116262"/>
            <a:ext cx="334066" cy="407094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AA30AB57-C31C-E87F-D3C0-D81B43F14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D50147A-A159-ACA7-5259-AEEDEF863791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567371-616D-BEB7-0D4F-C35C2301B5FB}"/>
              </a:ext>
            </a:extLst>
          </p:cNvPr>
          <p:cNvSpPr/>
          <p:nvPr/>
        </p:nvSpPr>
        <p:spPr>
          <a:xfrm>
            <a:off x="2743200" y="4395534"/>
            <a:ext cx="577516" cy="16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6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016D6-80F6-CB3F-438D-ED81770B7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F42EF2-9DC3-D60C-6A0B-EB3FE9E806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1074" y="3357489"/>
            <a:ext cx="6235852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676718-4E95-C3CF-2477-F7731E7E337E}"/>
              </a:ext>
            </a:extLst>
          </p:cNvPr>
          <p:cNvSpPr/>
          <p:nvPr/>
        </p:nvSpPr>
        <p:spPr>
          <a:xfrm>
            <a:off x="4722547" y="3357489"/>
            <a:ext cx="1798324" cy="258566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7EE059F-26AB-364E-7C41-044624AB7078}"/>
              </a:ext>
            </a:extLst>
          </p:cNvPr>
          <p:cNvSpPr/>
          <p:nvPr/>
        </p:nvSpPr>
        <p:spPr>
          <a:xfrm>
            <a:off x="6364340" y="3081392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B300BD-24C9-0DEC-77AC-7A5A10381B51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pic>
        <p:nvPicPr>
          <p:cNvPr id="8" name="Picture 7" descr="A blue and black logo  AI-generated content may be incorrect.">
            <a:extLst>
              <a:ext uri="{FF2B5EF4-FFF2-40B4-BE49-F238E27FC236}">
                <a16:creationId xmlns:a16="http://schemas.microsoft.com/office/drawing/2014/main" id="{378AB6E3-C437-B165-20F7-F74706232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1433DB6-DE97-54FB-FDC6-9F0872B74A00}"/>
              </a:ext>
            </a:extLst>
          </p:cNvPr>
          <p:cNvSpPr/>
          <p:nvPr/>
        </p:nvSpPr>
        <p:spPr>
          <a:xfrm>
            <a:off x="5064559" y="4650322"/>
            <a:ext cx="557150" cy="5119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8572C148-D0D1-D5D7-3DE3-CB71005CD15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A5D7D7-E62A-8264-60C9-C43A398F2EBA}"/>
              </a:ext>
            </a:extLst>
          </p:cNvPr>
          <p:cNvSpPr/>
          <p:nvPr/>
        </p:nvSpPr>
        <p:spPr>
          <a:xfrm>
            <a:off x="5989694" y="6432617"/>
            <a:ext cx="531177" cy="31075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6FE415-7CF4-B9A0-7B0A-CE76BBAC60BD}"/>
              </a:ext>
            </a:extLst>
          </p:cNvPr>
          <p:cNvSpPr/>
          <p:nvPr/>
        </p:nvSpPr>
        <p:spPr>
          <a:xfrm>
            <a:off x="6338120" y="6155171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431BA-8153-A7C7-3D65-01EDFFFD8867}"/>
              </a:ext>
            </a:extLst>
          </p:cNvPr>
          <p:cNvSpPr txBox="1"/>
          <p:nvPr/>
        </p:nvSpPr>
        <p:spPr>
          <a:xfrm>
            <a:off x="241146" y="1008629"/>
            <a:ext cx="63839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4. En el </a:t>
            </a:r>
            <a:r>
              <a:rPr dirty="0" err="1"/>
              <a:t>calendario</a:t>
            </a:r>
            <a:r>
              <a:rPr dirty="0"/>
              <a:t>, </a:t>
            </a:r>
            <a:r>
              <a:rPr dirty="0" err="1"/>
              <a:t>seleccione</a:t>
            </a:r>
            <a:r>
              <a:rPr dirty="0"/>
              <a:t> el día o </a:t>
            </a:r>
            <a:r>
              <a:rPr dirty="0" err="1"/>
              <a:t>los</a:t>
            </a:r>
            <a:r>
              <a:rPr dirty="0"/>
              <a:t> días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que</a:t>
            </a:r>
            <a:r>
              <a:rPr lang="it-IT" dirty="0"/>
              <a:t> d</a:t>
            </a:r>
            <a:r>
              <a:rPr dirty="0" err="1"/>
              <a:t>esea</a:t>
            </a:r>
            <a:r>
              <a:rPr lang="it-IT" dirty="0"/>
              <a:t> </a:t>
            </a:r>
            <a:r>
              <a:rPr dirty="0" err="1"/>
              <a:t>cambiar</a:t>
            </a:r>
            <a:r>
              <a:rPr lang="it-IT" dirty="0"/>
              <a:t> </a:t>
            </a:r>
            <a:r>
              <a:rPr dirty="0" err="1"/>
              <a:t>su</a:t>
            </a:r>
            <a:r>
              <a:rPr lang="it-IT" dirty="0"/>
              <a:t> </a:t>
            </a:r>
            <a:r>
              <a:rPr dirty="0" err="1"/>
              <a:t>disponibilidad</a:t>
            </a:r>
            <a:r>
              <a:rPr lang="it-IT" dirty="0"/>
              <a:t> </a:t>
            </a:r>
            <a:r>
              <a:rPr dirty="0"/>
              <a:t>y</a:t>
            </a:r>
            <a:r>
              <a:rPr lang="it-IT" dirty="0"/>
              <a:t> </a:t>
            </a:r>
            <a:r>
              <a:rPr dirty="0" err="1"/>
              <a:t>seleccione</a:t>
            </a:r>
            <a:r>
              <a:rPr lang="it-IT" dirty="0"/>
              <a:t> </a:t>
            </a:r>
            <a:r>
              <a:rPr b="1" dirty="0" err="1"/>
              <a:t>Siguiente</a:t>
            </a:r>
            <a:r>
              <a:rPr dirty="0"/>
              <a:t>. </a:t>
            </a:r>
          </a:p>
          <a:p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Nota: La </a:t>
            </a:r>
            <a:r>
              <a:rPr dirty="0" err="1"/>
              <a:t>fecha</a:t>
            </a:r>
            <a:r>
              <a:rPr dirty="0"/>
              <a:t> actual </a:t>
            </a:r>
            <a:r>
              <a:rPr dirty="0" err="1"/>
              <a:t>está</a:t>
            </a:r>
            <a:r>
              <a:rPr dirty="0"/>
              <a:t> </a:t>
            </a:r>
            <a:r>
              <a:rPr dirty="0" err="1"/>
              <a:t>seleccionada</a:t>
            </a:r>
            <a:r>
              <a:rPr dirty="0"/>
              <a:t> de forma </a:t>
            </a:r>
            <a:r>
              <a:rPr dirty="0" err="1"/>
              <a:t>predeterminada</a:t>
            </a:r>
            <a:r>
              <a:rPr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D04059-5275-6BEC-2068-5899E0F497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5985551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17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BB8A-A3AD-D204-E49D-11769C2C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78781F-5EFA-3AA8-298D-97B59BDD24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3296" y="3250364"/>
            <a:ext cx="6211408" cy="335909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64C4556-9E60-0E6F-DBD9-107EB04C014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F30E09-4E46-A4C7-4D7E-A77EED632A19}"/>
              </a:ext>
            </a:extLst>
          </p:cNvPr>
          <p:cNvSpPr txBox="1"/>
          <p:nvPr/>
        </p:nvSpPr>
        <p:spPr>
          <a:xfrm>
            <a:off x="241147" y="1110229"/>
            <a:ext cx="62935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5. En el menú desplegable: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Seleccione </a:t>
            </a:r>
            <a:r>
              <a:rPr b="1"/>
              <a:t>Disponible</a:t>
            </a:r>
            <a:r>
              <a:t> para indicar que puede trabajar, 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Seleccione</a:t>
            </a:r>
            <a:r>
              <a:rPr b="1"/>
              <a:t> No disponible</a:t>
            </a:r>
            <a:r>
              <a:t> para indicar que no puede trabajar.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B785E-BDE4-8F43-F63F-B364BAB5EB81}"/>
              </a:ext>
            </a:extLst>
          </p:cNvPr>
          <p:cNvSpPr/>
          <p:nvPr/>
        </p:nvSpPr>
        <p:spPr>
          <a:xfrm>
            <a:off x="4618819" y="3890646"/>
            <a:ext cx="912349" cy="29972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5EFEFA-8FBD-22F4-32E0-8274A0AC5D8E}"/>
              </a:ext>
            </a:extLst>
          </p:cNvPr>
          <p:cNvSpPr/>
          <p:nvPr/>
        </p:nvSpPr>
        <p:spPr>
          <a:xfrm>
            <a:off x="5433887" y="364626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AD14B044-BE84-1E50-5FB1-8EFFC63C7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01D1BDF6-DC6B-A07A-D9B9-65FFCDDBC3E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038995-1917-7DD5-8163-37D677DD03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5952630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59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C90-3987-5268-D13B-8DD2A4DA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71A6A0-B166-6E47-A647-5B1EBCE875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8819" y="2330022"/>
            <a:ext cx="6260362" cy="339638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F65437-8DC1-0D0D-51C6-4B27C3270D2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91C78-F09E-9C61-78B5-1B6570008BCE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6. Ingrese la </a:t>
            </a:r>
            <a:r>
              <a:rPr b="1"/>
              <a:t>Hora de inicio</a:t>
            </a:r>
            <a:r>
              <a:t> y la </a:t>
            </a:r>
            <a:r>
              <a:rPr b="1"/>
              <a:t>Hora de fin </a:t>
            </a:r>
            <a:r>
              <a:t>para el período en el que está disponible o no disponible.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6294AA-056E-5FF4-12B8-B4838A8502A7}"/>
              </a:ext>
            </a:extLst>
          </p:cNvPr>
          <p:cNvSpPr/>
          <p:nvPr/>
        </p:nvSpPr>
        <p:spPr>
          <a:xfrm>
            <a:off x="5213189" y="2957829"/>
            <a:ext cx="1254761" cy="30836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E9C3745-B0EC-0AB3-4F68-126A44567496}"/>
              </a:ext>
            </a:extLst>
          </p:cNvPr>
          <p:cNvSpPr/>
          <p:nvPr/>
        </p:nvSpPr>
        <p:spPr>
          <a:xfrm>
            <a:off x="6261449" y="267918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460C97C7-1F52-08E0-B180-329DCB029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91E249F6-72AB-5265-D1A2-5812CFCA7BD5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22F90-FB3A-0DB9-0789-9FDE7A13B8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5038236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56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DAED0-44B0-00CE-736E-88925C806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D2D18-8C11-D27F-BAC7-D3A8FBF5DD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8819" y="3849820"/>
            <a:ext cx="6260362" cy="339638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484020-7319-F455-9E99-4044DC3B561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E43246-7ED3-68EE-8EC9-79BAE0FA32EF}"/>
              </a:ext>
            </a:extLst>
          </p:cNvPr>
          <p:cNvSpPr txBox="1"/>
          <p:nvPr/>
        </p:nvSpPr>
        <p:spPr>
          <a:xfrm>
            <a:off x="241146" y="1110229"/>
            <a:ext cx="63180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7. Seleccione una de las siguientes opciones: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Combinar con la disponibilidad programada anteriormente </a:t>
            </a:r>
            <a:r>
              <a:t>para mantener su disponibilidad actual y añadir los nuevos horarios, 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Reemplazar la disponibilidad programada anteriormente </a:t>
            </a:r>
            <a:r>
              <a:t>para eliminar su disponibilidad actual y establecer solo los nuevos horarios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7CD95B-94A8-E77F-ECF0-F67578E5EE57}"/>
              </a:ext>
            </a:extLst>
          </p:cNvPr>
          <p:cNvSpPr/>
          <p:nvPr/>
        </p:nvSpPr>
        <p:spPr>
          <a:xfrm>
            <a:off x="4405191" y="4749725"/>
            <a:ext cx="2222500" cy="4328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339E62E-CBF5-EE38-ABCD-934B52697BBC}"/>
              </a:ext>
            </a:extLst>
          </p:cNvPr>
          <p:cNvSpPr/>
          <p:nvPr/>
        </p:nvSpPr>
        <p:spPr>
          <a:xfrm>
            <a:off x="6283199" y="4792442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7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EE2D7A83-DFE3-4150-1889-0898CFB5B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59E89394-FD35-968A-2009-8C3E6F7BFAE5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A57EC9-035E-5412-266A-67E2DD0A78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6578271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962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9954-044C-29A1-A1E1-4E228B9AF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057B32-8480-B4FB-ABDA-2166A845A58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81E9BE-2393-C65E-BE00-01877B4F062D}"/>
              </a:ext>
            </a:extLst>
          </p:cNvPr>
          <p:cNvSpPr txBox="1"/>
          <p:nvPr/>
        </p:nvSpPr>
        <p:spPr>
          <a:xfrm>
            <a:off x="241146" y="11102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8. Después de ingresar todos los detalles, </a:t>
            </a:r>
            <a:r>
              <a:rPr b="1"/>
              <a:t>seleccione</a:t>
            </a:r>
            <a:r>
              <a:t> </a:t>
            </a:r>
            <a:r>
              <a:rPr b="1"/>
              <a:t>Revisar</a:t>
            </a:r>
            <a: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F204D-EAF8-3475-7A1C-CC2E866399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28" y="2006156"/>
            <a:ext cx="6255145" cy="339355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EC588E-1C21-CCBF-BE43-337B9BB02DE0}"/>
              </a:ext>
            </a:extLst>
          </p:cNvPr>
          <p:cNvSpPr/>
          <p:nvPr/>
        </p:nvSpPr>
        <p:spPr>
          <a:xfrm>
            <a:off x="5963532" y="5037120"/>
            <a:ext cx="546418" cy="36258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BA3D9BF-82D0-5020-3B4D-9A559F3514CF}"/>
              </a:ext>
            </a:extLst>
          </p:cNvPr>
          <p:cNvSpPr/>
          <p:nvPr/>
        </p:nvSpPr>
        <p:spPr>
          <a:xfrm>
            <a:off x="6303449" y="466262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8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F601CEC5-6260-E9AF-5CEC-F9743ACC0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4787B61-06A2-0222-CA69-07FC192581D9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A991DA-26B6-F010-0532-E87077242E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4701347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1306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ECA5-30D5-EB15-7864-296EC048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2DBC95-0656-3851-C510-91E4E53E14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698" y="2741401"/>
            <a:ext cx="6141905" cy="33215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90E2A2-225B-26F9-9C8C-F201CC0141F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DFB0A-D9EB-3043-AEE0-9175977B038B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>
                <a:latin typeface="Trebuchet MS"/>
                <a:ea typeface="Calibri"/>
                <a:cs typeface="Calibri"/>
              </a:defRPr>
            </a:pPr>
            <a:r>
              <a:t>9. Confirme los datos y </a:t>
            </a:r>
            <a:r>
              <a:rPr b="1"/>
              <a:t>presione Enviar</a:t>
            </a:r>
            <a:r>
              <a:t> para compartirlos con su supervisor</a:t>
            </a:r>
            <a:r>
              <a:rPr>
                <a:solidFill>
                  <a:srgbClr val="000000"/>
                </a:solidFill>
              </a:rPr>
              <a:t>o</a:t>
            </a:r>
            <a:endParaRPr lang="en-IN" sz="2000">
              <a:latin typeface="Trebuchet MS"/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7FCCD2-37AE-BFB0-65C1-4B8850EB0308}"/>
              </a:ext>
            </a:extLst>
          </p:cNvPr>
          <p:cNvSpPr/>
          <p:nvPr/>
        </p:nvSpPr>
        <p:spPr>
          <a:xfrm>
            <a:off x="5792469" y="5684519"/>
            <a:ext cx="528321" cy="33020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8E731F-D857-BA91-FDFB-09F4F2FDFDA8}"/>
              </a:ext>
            </a:extLst>
          </p:cNvPr>
          <p:cNvSpPr/>
          <p:nvPr/>
        </p:nvSpPr>
        <p:spPr>
          <a:xfrm>
            <a:off x="6110263" y="534988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 sz="2000">
                <a:solidFill>
                  <a:prstClr val="white"/>
                </a:solidFill>
                <a:latin typeface="Trebuchet MS"/>
                <a:ea typeface="Calibri"/>
                <a:cs typeface="Calibri"/>
              </a:defRPr>
            </a:pPr>
            <a:r>
              <a:t>9</a:t>
            </a:r>
            <a:endParaRPr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8F4D512C-E19A-708C-E712-80C0F87E1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B8F43C6-1EE2-F464-BEAE-13563E01E89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Solicitud de disponibilidad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14034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Props1.xml><?xml version="1.0" encoding="utf-8"?>
<ds:datastoreItem xmlns:ds="http://schemas.openxmlformats.org/officeDocument/2006/customXml" ds:itemID="{8FCD8E1E-9910-4F44-AA32-7457E39BD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B6D89-EA2C-48EE-B2A3-E9A54647F117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8a53683a-3c16-4534-8132-06817042ea78"/>
    <ds:schemaRef ds:uri="9a68dee0-3dfc-4e85-991b-80d6d69162d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5463</TotalTime>
  <Words>296</Words>
  <Application>Microsoft Office PowerPoint</Application>
  <PresentationFormat>Presentazione su schermo (4:3)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27</cp:revision>
  <dcterms:created xsi:type="dcterms:W3CDTF">2023-10-12T17:11:43Z</dcterms:created>
  <dcterms:modified xsi:type="dcterms:W3CDTF">2026-08-31T11:47:04Z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