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5"/>
  </p:notesMasterIdLst>
  <p:handoutMasterIdLst>
    <p:handoutMasterId r:id="rId16"/>
  </p:handoutMasterIdLst>
  <p:sldIdLst>
    <p:sldId id="296" r:id="rId5"/>
    <p:sldId id="303" r:id="rId6"/>
    <p:sldId id="346" r:id="rId7"/>
    <p:sldId id="338" r:id="rId8"/>
    <p:sldId id="339" r:id="rId9"/>
    <p:sldId id="359" r:id="rId10"/>
    <p:sldId id="354" r:id="rId11"/>
    <p:sldId id="356" r:id="rId12"/>
    <p:sldId id="357" r:id="rId13"/>
    <p:sldId id="360" r:id="rId1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E5E8B3-8A1E-450C-AC7D-5CC1DC713023}">
          <p14:sldIdLst>
            <p14:sldId id="296"/>
            <p14:sldId id="303"/>
            <p14:sldId id="346"/>
            <p14:sldId id="338"/>
            <p14:sldId id="339"/>
            <p14:sldId id="359"/>
            <p14:sldId id="354"/>
            <p14:sldId id="356"/>
            <p14:sldId id="357"/>
            <p14:sldId id="3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5AD91F-3AD5-0957-189C-D3EF1F68687C}" name="Vinduska,Brenna" initials="Vi" userId="S::ubv7834@perdue.com::41cef6d6-94d5-4aa9-845d-0fc323a32d4b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56B4E9"/>
    <a:srgbClr val="F9B826"/>
    <a:srgbClr val="F5F5F5"/>
    <a:srgbClr val="FFFFFF"/>
    <a:srgbClr val="E6E6E6"/>
    <a:srgbClr val="5BA4A3"/>
    <a:srgbClr val="B9B9B9"/>
    <a:srgbClr val="54565B"/>
    <a:srgbClr val="000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CA1EF9-2FFE-4A30-971B-9947D82C5DC1}" v="6" dt="2026-07-15T12:34:00.439"/>
    <p1510:client id="{DA09E68B-1EF6-4425-A062-684A2A41B01F}" v="1" dt="2026-07-15T10:48:46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BFE41-C950-5E30-17A8-6EAE11AAC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3B1DF6-4968-9DB2-7C4C-B6CBFA0B7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319AA-E24F-AC40-E291-C90B63DD6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93668-CE32-4533-7DA8-0B2E67AD8B3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307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BF38B-2AA5-BC7B-D958-C00E477A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40A0D8-3D76-6820-4CE6-2B935AD9E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FC1DF-FE5D-B936-9C1C-42A4F1DC8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D3601-63F6-14B9-7B2B-48937B3266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1832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71D21-3FE1-2D13-0181-F9244C222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45A987-79D8-E10B-1133-8F2594A38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C3CDB0-C96B-7FCF-3EFB-2C6EDFB70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0BE3C-5E46-6842-DEE7-5BD1BA2F8F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86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8221F-4174-62AF-AE75-BA40BCAA7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3AD13-CB45-4097-0E5D-8851C9093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25E56-CA72-7E4B-9F64-EBE922CE5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E92669-759B-E547-008D-C1C80DA37C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313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D8F6A-01CD-B54D-04CA-7252345B1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E43041-449A-BD88-20E2-2C247FC2E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3D3EB4-C3C8-58E4-45EF-3066E332D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36C73D-E4A8-8825-D0E7-F496605B6C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105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EA745-62A1-DC63-BD8B-8BB12AFD1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17EF5B-B536-0986-FBCA-FCA3A2983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563232-66B9-79AE-6332-EE6B78668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A18F5-5E02-1A62-F56B-BE79D935BF4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540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1F123-887D-C994-D89F-59ED7C163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575A9C-BDCC-5A68-FE2D-8CBE1FA3B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5BDB41-2685-D05D-F014-5D2D3B2A4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32ED46-29B0-1FAA-3F09-843417F969D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978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6F902-DF64-0ED8-F9A0-F8DB4CBE4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9334C-794C-3E59-2ECF-6982E94F5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503C15-DCC4-C757-C847-F2C4F5DFA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CE372A-3138-4061-49D8-2831E387F88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79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9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390170"/>
              </p:ext>
            </p:extLst>
          </p:nvPr>
        </p:nvGraphicFramePr>
        <p:xfrm>
          <a:off x="228600" y="1827459"/>
          <a:ext cx="6400800" cy="30327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Demann Disponibilite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defRPr>
                      </a:pPr>
                      <a:r>
                        <a:t>Anplwaye ki nan Premye Liy/Sou Teren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Kijan pou mete ajou disponiblite w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15-07-2026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04-14-2026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7061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F611B2E-C4A1-39D7-33EB-DECBAB82765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B2AC5D6-DA42-A070-C8F6-C44376A5BB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9DC64-17FE-4042-1272-B22C92FB65A0}"/>
              </a:ext>
            </a:extLst>
          </p:cNvPr>
          <p:cNvSpPr txBox="1"/>
          <p:nvPr/>
        </p:nvSpPr>
        <p:spPr>
          <a:xfrm>
            <a:off x="241147" y="2534332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/>
            </a:pPr>
            <a:r>
              <a:rPr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dirty="0">
                <a:latin typeface="Trebuchet MS"/>
              </a:rPr>
              <a:t>Nan </a:t>
            </a:r>
            <a:r>
              <a:rPr dirty="0" err="1">
                <a:latin typeface="Trebuchet MS"/>
              </a:rPr>
              <a:t>paj</a:t>
            </a:r>
            <a:r>
              <a:rPr dirty="0">
                <a:latin typeface="Trebuchet MS"/>
              </a:rPr>
              <a:t> </a:t>
            </a:r>
            <a:r>
              <a:rPr dirty="0" err="1">
                <a:latin typeface="Trebuchet MS"/>
              </a:rPr>
              <a:t>dakèy</a:t>
            </a:r>
            <a:r>
              <a:rPr dirty="0">
                <a:latin typeface="Trebuchet MS"/>
              </a:rPr>
              <a:t> la, </a:t>
            </a:r>
            <a:r>
              <a:rPr dirty="0" err="1">
                <a:latin typeface="Trebuchet MS"/>
              </a:rPr>
              <a:t>chèche</a:t>
            </a:r>
            <a:r>
              <a:rPr lang="it-IT" dirty="0">
                <a:latin typeface="Trebuchet MS"/>
              </a:rPr>
              <a:t> 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Tit </a:t>
            </a:r>
            <a:r>
              <a:rPr b="1"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kalandriye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mwen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epi </a:t>
            </a:r>
            <a:r>
              <a:rPr b="1"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</a:t>
            </a:r>
            <a:r>
              <a:rPr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wazi</a:t>
            </a:r>
            <a:r>
              <a:rPr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Kalandriye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Mwen</a:t>
            </a:r>
            <a:r>
              <a:rPr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dirty="0">
                <a:latin typeface="Trebuchet MS"/>
              </a:rPr>
              <a:t> </a:t>
            </a:r>
            <a:endParaRPr lang="en-IN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67C06E-DE04-3B1B-5D4E-80E11E446590}"/>
              </a:ext>
            </a:extLst>
          </p:cNvPr>
          <p:cNvSpPr txBox="1"/>
          <p:nvPr/>
        </p:nvSpPr>
        <p:spPr>
          <a:xfrm>
            <a:off x="241147" y="1930756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Mizajou Disponibilite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AFD905-19C0-7BC8-88A4-C3F33EC56748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t>Gid pratik sa a pral diskite sou sijè sa yo: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mete ajou disponiblite w 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F7193700-DEDD-2016-EEC8-AF7B0D01E0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1074" y="3729579"/>
            <a:ext cx="6235851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14608CDC-2D80-03E0-DA54-FEFB11BF695C}"/>
              </a:ext>
            </a:extLst>
          </p:cNvPr>
          <p:cNvSpPr/>
          <p:nvPr/>
        </p:nvSpPr>
        <p:spPr>
          <a:xfrm>
            <a:off x="3467100" y="4640931"/>
            <a:ext cx="1333500" cy="7132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108ADD62-13EF-F96F-61E9-313654A34E13}"/>
              </a:ext>
            </a:extLst>
          </p:cNvPr>
          <p:cNvSpPr/>
          <p:nvPr/>
        </p:nvSpPr>
        <p:spPr>
          <a:xfrm>
            <a:off x="3429000" y="4640931"/>
            <a:ext cx="1371600" cy="189956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7">
            <a:extLst>
              <a:ext uri="{FF2B5EF4-FFF2-40B4-BE49-F238E27FC236}">
                <a16:creationId xmlns:a16="http://schemas.microsoft.com/office/drawing/2014/main" id="{BEFDA1B3-691D-EC1B-C242-347817EE6421}"/>
              </a:ext>
            </a:extLst>
          </p:cNvPr>
          <p:cNvSpPr/>
          <p:nvPr/>
        </p:nvSpPr>
        <p:spPr>
          <a:xfrm>
            <a:off x="3190671" y="4453383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46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DCA04-484E-3E35-6E66-BF9CF65E4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ACC568-0023-A8A2-E58D-383548DDCCF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9015A8-49D4-D0B0-EF4A-760F4D3A237D}"/>
              </a:ext>
            </a:extLst>
          </p:cNvPr>
          <p:cNvSpPr txBox="1"/>
          <p:nvPr/>
        </p:nvSpPr>
        <p:spPr>
          <a:xfrm>
            <a:off x="241146" y="1110229"/>
            <a:ext cx="6616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2. Nan </a:t>
            </a:r>
            <a:r>
              <a:rPr dirty="0" err="1"/>
              <a:t>paj</a:t>
            </a:r>
            <a:r>
              <a:rPr dirty="0"/>
              <a:t> </a:t>
            </a:r>
            <a:r>
              <a:rPr b="1" dirty="0" err="1"/>
              <a:t>Orè</a:t>
            </a:r>
            <a:r>
              <a:rPr dirty="0"/>
              <a:t> a, </a:t>
            </a:r>
            <a:r>
              <a:rPr dirty="0" err="1"/>
              <a:t>chwazi</a:t>
            </a:r>
            <a:r>
              <a:rPr dirty="0"/>
              <a:t> </a:t>
            </a:r>
            <a:r>
              <a:rPr b="1" dirty="0"/>
              <a:t>Mand</a:t>
            </a:r>
            <a:r>
              <a:rPr dirty="0"/>
              <a:t>e nan </a:t>
            </a:r>
            <a:r>
              <a:rPr dirty="0" err="1"/>
              <a:t>kwen</a:t>
            </a:r>
            <a:r>
              <a:rPr dirty="0"/>
              <a:t> </a:t>
            </a:r>
            <a:r>
              <a:rPr dirty="0" err="1"/>
              <a:t>anwo</a:t>
            </a:r>
            <a:r>
              <a:rPr dirty="0"/>
              <a:t> </a:t>
            </a:r>
            <a:r>
              <a:rPr dirty="0" err="1"/>
              <a:t>adwat</a:t>
            </a:r>
            <a:r>
              <a:rPr dirty="0"/>
              <a:t> la. </a:t>
            </a: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FE41A5BC-E6DB-84F4-1073-C3EC17F30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11D7EF6E-54A0-2B51-CEAF-71E5A6BD977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643AFEF3-0B14-D6BD-19CA-64C97BD7B3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1074" y="2328798"/>
            <a:ext cx="6235851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id="{E4EF8982-E2AB-FF10-E0A7-50FF14118831}"/>
              </a:ext>
            </a:extLst>
          </p:cNvPr>
          <p:cNvSpPr/>
          <p:nvPr/>
        </p:nvSpPr>
        <p:spPr>
          <a:xfrm>
            <a:off x="5428545" y="2703193"/>
            <a:ext cx="744350" cy="102584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F8434A76-7BD2-42FB-45B0-1C27AED9B276}"/>
              </a:ext>
            </a:extLst>
          </p:cNvPr>
          <p:cNvSpPr/>
          <p:nvPr/>
        </p:nvSpPr>
        <p:spPr>
          <a:xfrm>
            <a:off x="6372919" y="2215325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2A66ABC8-4052-0439-E35E-53F4AF9AC062}"/>
              </a:ext>
            </a:extLst>
          </p:cNvPr>
          <p:cNvSpPr/>
          <p:nvPr/>
        </p:nvSpPr>
        <p:spPr>
          <a:xfrm>
            <a:off x="5428545" y="2703193"/>
            <a:ext cx="718949" cy="29896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2CE6E3B9-5139-DB38-3D40-6D38C5E0F94E}"/>
              </a:ext>
            </a:extLst>
          </p:cNvPr>
          <p:cNvSpPr/>
          <p:nvPr/>
        </p:nvSpPr>
        <p:spPr>
          <a:xfrm>
            <a:off x="2743200" y="4648201"/>
            <a:ext cx="577516" cy="16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7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A253-82A6-C59C-1927-AAB0D071A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53A45B-3A6D-D93C-6B69-CC6F940025B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1BE7E2-B2E0-9228-8E84-936FD06177E3}"/>
              </a:ext>
            </a:extLst>
          </p:cNvPr>
          <p:cNvSpPr txBox="1"/>
          <p:nvPr/>
        </p:nvSpPr>
        <p:spPr>
          <a:xfrm>
            <a:off x="241146" y="11102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3. </a:t>
            </a:r>
            <a:r>
              <a:rPr dirty="0" err="1"/>
              <a:t>Chwazi</a:t>
            </a:r>
            <a:r>
              <a:rPr dirty="0"/>
              <a:t> </a:t>
            </a:r>
            <a:r>
              <a:rPr b="1" dirty="0" err="1"/>
              <a:t>Chanje</a:t>
            </a:r>
            <a:r>
              <a:rPr b="1" dirty="0"/>
              <a:t> </a:t>
            </a:r>
            <a:r>
              <a:rPr b="1" dirty="0" err="1"/>
              <a:t>disponiblite</a:t>
            </a:r>
            <a:r>
              <a:rPr b="1" dirty="0"/>
              <a:t> </a:t>
            </a:r>
            <a:r>
              <a:rPr lang="fr-FR" sz="2000" dirty="0">
                <a:latin typeface="Trebuchet MS" panose="020B0603020202020204" pitchFamily="34" charset="0"/>
              </a:rPr>
              <a:t>nan lis </a:t>
            </a:r>
            <a:r>
              <a:rPr lang="fr-FR" sz="2000" dirty="0" err="1">
                <a:latin typeface="Trebuchet MS" panose="020B0603020202020204" pitchFamily="34" charset="0"/>
              </a:rPr>
              <a:t>ki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desann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lan</a:t>
            </a:r>
            <a:r>
              <a:rPr lang="fr-FR" sz="2000" dirty="0">
                <a:latin typeface="Trebuchet MS" panose="020B0603020202020204" pitchFamily="34" charset="0"/>
              </a:rPr>
              <a:t>.</a:t>
            </a:r>
            <a:endParaRPr dirty="0"/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AA30AB57-C31C-E87F-D3C0-D81B43F14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8D50147A-A159-ACA7-5259-AEEDEF863791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0A1DD7D9-2419-5370-DB11-C9E67B72C2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8917" y="2030752"/>
            <a:ext cx="6260167" cy="338546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4" name="Rectangle 12">
            <a:extLst>
              <a:ext uri="{FF2B5EF4-FFF2-40B4-BE49-F238E27FC236}">
                <a16:creationId xmlns:a16="http://schemas.microsoft.com/office/drawing/2014/main" id="{80DDB47F-FCDF-627A-BB25-8D0923817356}"/>
              </a:ext>
            </a:extLst>
          </p:cNvPr>
          <p:cNvSpPr/>
          <p:nvPr/>
        </p:nvSpPr>
        <p:spPr>
          <a:xfrm>
            <a:off x="5417825" y="2430295"/>
            <a:ext cx="769483" cy="100346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52B447F1-9A0B-7140-23F1-4B797C484743}"/>
              </a:ext>
            </a:extLst>
          </p:cNvPr>
          <p:cNvSpPr/>
          <p:nvPr/>
        </p:nvSpPr>
        <p:spPr>
          <a:xfrm>
            <a:off x="5417825" y="3221234"/>
            <a:ext cx="745169" cy="21252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9">
            <a:extLst>
              <a:ext uri="{FF2B5EF4-FFF2-40B4-BE49-F238E27FC236}">
                <a16:creationId xmlns:a16="http://schemas.microsoft.com/office/drawing/2014/main" id="{97B7FE78-2DBF-5606-8DA4-ECA6A1F92980}"/>
              </a:ext>
            </a:extLst>
          </p:cNvPr>
          <p:cNvSpPr/>
          <p:nvPr/>
        </p:nvSpPr>
        <p:spPr>
          <a:xfrm>
            <a:off x="6162994" y="3116262"/>
            <a:ext cx="334066" cy="407094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10E0115-116B-50AE-AF0A-3F6118931EDE}"/>
              </a:ext>
            </a:extLst>
          </p:cNvPr>
          <p:cNvSpPr/>
          <p:nvPr/>
        </p:nvSpPr>
        <p:spPr>
          <a:xfrm>
            <a:off x="2743200" y="4395534"/>
            <a:ext cx="577516" cy="164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6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016D6-80F6-CB3F-438D-ED81770B7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B300BD-24C9-0DEC-77AC-7A5A10381B51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pic>
        <p:nvPicPr>
          <p:cNvPr id="8" name="Picture 7" descr="A blue and black logo  AI-generated content may be incorrect.">
            <a:extLst>
              <a:ext uri="{FF2B5EF4-FFF2-40B4-BE49-F238E27FC236}">
                <a16:creationId xmlns:a16="http://schemas.microsoft.com/office/drawing/2014/main" id="{378AB6E3-C437-B165-20F7-F74706232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8572C148-D0D1-D5D7-3DE3-CB71005CD15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431BA-8153-A7C7-3D65-01EDFFFD8867}"/>
              </a:ext>
            </a:extLst>
          </p:cNvPr>
          <p:cNvSpPr txBox="1"/>
          <p:nvPr/>
        </p:nvSpPr>
        <p:spPr>
          <a:xfrm>
            <a:off x="241146" y="1008629"/>
            <a:ext cx="639435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4. </a:t>
            </a:r>
            <a:r>
              <a:rPr lang="fr-FR" sz="2000" dirty="0">
                <a:latin typeface="Trebuchet MS" panose="020B0603020202020204" pitchFamily="34" charset="0"/>
              </a:rPr>
              <a:t>Nan </a:t>
            </a:r>
            <a:r>
              <a:rPr lang="fr-FR" sz="2000" dirty="0" err="1">
                <a:latin typeface="Trebuchet MS" panose="020B0603020202020204" pitchFamily="34" charset="0"/>
              </a:rPr>
              <a:t>kalandriye</a:t>
            </a:r>
            <a:r>
              <a:rPr lang="fr-FR" sz="2000" dirty="0">
                <a:latin typeface="Trebuchet MS" panose="020B0603020202020204" pitchFamily="34" charset="0"/>
              </a:rPr>
              <a:t> a, </a:t>
            </a:r>
            <a:r>
              <a:rPr lang="fr-FR" sz="2000" dirty="0" err="1">
                <a:latin typeface="Trebuchet MS" panose="020B0603020202020204" pitchFamily="34" charset="0"/>
              </a:rPr>
              <a:t>chwazi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jou</a:t>
            </a:r>
            <a:r>
              <a:rPr lang="fr-FR" sz="2000" dirty="0">
                <a:latin typeface="Trebuchet MS" panose="020B0603020202020204" pitchFamily="34" charset="0"/>
              </a:rPr>
              <a:t> a </a:t>
            </a:r>
            <a:r>
              <a:rPr lang="fr-FR" sz="2000" dirty="0" err="1">
                <a:latin typeface="Trebuchet MS" panose="020B0603020202020204" pitchFamily="34" charset="0"/>
              </a:rPr>
              <a:t>oswa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jou</a:t>
            </a:r>
            <a:r>
              <a:rPr lang="fr-FR" sz="2000" dirty="0">
                <a:latin typeface="Trebuchet MS" panose="020B0603020202020204" pitchFamily="34" charset="0"/>
              </a:rPr>
              <a:t> kote ou </a:t>
            </a:r>
            <a:r>
              <a:rPr lang="fr-FR" sz="2000" dirty="0" err="1">
                <a:latin typeface="Trebuchet MS" panose="020B0603020202020204" pitchFamily="34" charset="0"/>
              </a:rPr>
              <a:t>vle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chanje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disponiblite</a:t>
            </a:r>
            <a:r>
              <a:rPr lang="fr-FR" sz="2000" dirty="0">
                <a:latin typeface="Trebuchet MS" panose="020B0603020202020204" pitchFamily="34" charset="0"/>
              </a:rPr>
              <a:t> ou, </a:t>
            </a:r>
            <a:r>
              <a:rPr lang="fr-FR" sz="2000" dirty="0" err="1">
                <a:latin typeface="Trebuchet MS" panose="020B0603020202020204" pitchFamily="34" charset="0"/>
              </a:rPr>
              <a:t>epi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chwazi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kontinye</a:t>
            </a:r>
            <a:r>
              <a:rPr dirty="0"/>
              <a:t>. </a:t>
            </a:r>
          </a:p>
          <a:p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Remak: </a:t>
            </a:r>
            <a:r>
              <a:rPr lang="fr-FR" sz="2000" dirty="0">
                <a:latin typeface="Trebuchet MS" panose="020B0603020202020204" pitchFamily="34" charset="0"/>
              </a:rPr>
              <a:t>Dat </a:t>
            </a:r>
            <a:r>
              <a:rPr lang="fr-FR" sz="2000" dirty="0" err="1">
                <a:latin typeface="Trebuchet MS" panose="020B0603020202020204" pitchFamily="34" charset="0"/>
              </a:rPr>
              <a:t>jodia</a:t>
            </a:r>
            <a:r>
              <a:rPr lang="fr-FR" sz="2000" dirty="0">
                <a:latin typeface="Trebuchet MS" panose="020B0603020202020204" pitchFamily="34" charset="0"/>
              </a:rPr>
              <a:t> a </a:t>
            </a:r>
            <a:r>
              <a:rPr lang="fr-FR" sz="2000" dirty="0" err="1">
                <a:latin typeface="Trebuchet MS" panose="020B0603020202020204" pitchFamily="34" charset="0"/>
              </a:rPr>
              <a:t>chwazi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otomatikman</a:t>
            </a:r>
            <a:r>
              <a:rPr lang="fr-FR" sz="2000" dirty="0">
                <a:latin typeface="Trebuchet MS" panose="020B0603020202020204" pitchFamily="34" charset="0"/>
              </a:rPr>
              <a:t> (pou </a:t>
            </a:r>
            <a:r>
              <a:rPr lang="fr-FR" sz="2000" dirty="0" err="1">
                <a:latin typeface="Trebuchet MS" panose="020B0603020202020204" pitchFamily="34" charset="0"/>
              </a:rPr>
              <a:t>kont</a:t>
            </a:r>
            <a:r>
              <a:rPr lang="fr-FR" sz="2000" dirty="0">
                <a:latin typeface="Trebuchet MS" panose="020B0603020202020204" pitchFamily="34" charset="0"/>
              </a:rPr>
              <a:t> li).</a:t>
            </a:r>
            <a:endParaRPr lang="it-IT" sz="2000" dirty="0">
              <a:latin typeface="Trebuchet MS" panose="020B060302020202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F0D7AE3-AD94-D3ED-2F3B-C6848CABDF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1074" y="3357489"/>
            <a:ext cx="6235851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0" name="Rectangle 12">
            <a:extLst>
              <a:ext uri="{FF2B5EF4-FFF2-40B4-BE49-F238E27FC236}">
                <a16:creationId xmlns:a16="http://schemas.microsoft.com/office/drawing/2014/main" id="{58CC0745-B40C-3136-59E3-3CF0E6F5DC30}"/>
              </a:ext>
            </a:extLst>
          </p:cNvPr>
          <p:cNvSpPr/>
          <p:nvPr/>
        </p:nvSpPr>
        <p:spPr>
          <a:xfrm>
            <a:off x="4722547" y="3357489"/>
            <a:ext cx="1798324" cy="258566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13">
            <a:extLst>
              <a:ext uri="{FF2B5EF4-FFF2-40B4-BE49-F238E27FC236}">
                <a16:creationId xmlns:a16="http://schemas.microsoft.com/office/drawing/2014/main" id="{E9E8EF23-7C8E-BEC0-DA1A-F699E899AD83}"/>
              </a:ext>
            </a:extLst>
          </p:cNvPr>
          <p:cNvSpPr/>
          <p:nvPr/>
        </p:nvSpPr>
        <p:spPr>
          <a:xfrm>
            <a:off x="6364340" y="3081392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4FA39EC6-DD53-0FD1-2910-FDEAE654144C}"/>
              </a:ext>
            </a:extLst>
          </p:cNvPr>
          <p:cNvSpPr/>
          <p:nvPr/>
        </p:nvSpPr>
        <p:spPr>
          <a:xfrm>
            <a:off x="5064559" y="4650322"/>
            <a:ext cx="557150" cy="5119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A92B022F-3A55-7B24-D43B-14B76D6F35AD}"/>
              </a:ext>
            </a:extLst>
          </p:cNvPr>
          <p:cNvSpPr/>
          <p:nvPr/>
        </p:nvSpPr>
        <p:spPr>
          <a:xfrm>
            <a:off x="5989694" y="6432617"/>
            <a:ext cx="531177" cy="31075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Oval 17">
            <a:extLst>
              <a:ext uri="{FF2B5EF4-FFF2-40B4-BE49-F238E27FC236}">
                <a16:creationId xmlns:a16="http://schemas.microsoft.com/office/drawing/2014/main" id="{3C5B826C-B10A-3200-AD2F-6788CF9303CD}"/>
              </a:ext>
            </a:extLst>
          </p:cNvPr>
          <p:cNvSpPr/>
          <p:nvPr/>
        </p:nvSpPr>
        <p:spPr>
          <a:xfrm>
            <a:off x="6338120" y="6155171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4096E164-14A8-E5BC-8406-BE65E3106B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5985551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17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6BB8A-A3AD-D204-E49D-11769C2C0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4C4556-9E60-0E6F-DBD9-107EB04C014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F30E09-4E46-A4C7-4D7E-A77EED632A19}"/>
              </a:ext>
            </a:extLst>
          </p:cNvPr>
          <p:cNvSpPr txBox="1"/>
          <p:nvPr/>
        </p:nvSpPr>
        <p:spPr>
          <a:xfrm>
            <a:off x="241147" y="1110229"/>
            <a:ext cx="629355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5. Nan meni dewoulan an: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Disponib</a:t>
            </a:r>
            <a:r>
              <a:t> pou endike ou kapab travay, oswa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</a:t>
            </a:r>
            <a:r>
              <a:rPr b="1"/>
              <a:t> Pa disponib</a:t>
            </a:r>
            <a:r>
              <a:t> pou endike ou pa kapab travay. </a:t>
            </a: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AD14B044-BE84-1E50-5FB1-8EFFC63C7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01D1BDF6-DC6B-A07A-D9B9-65FFCDDBC3E0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B586BC5E-C18B-E741-2FD6-11913095A3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23296" y="3250364"/>
            <a:ext cx="6211407" cy="335909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Rectangle 10">
            <a:extLst>
              <a:ext uri="{FF2B5EF4-FFF2-40B4-BE49-F238E27FC236}">
                <a16:creationId xmlns:a16="http://schemas.microsoft.com/office/drawing/2014/main" id="{D3146A47-3E33-8BD0-AF18-130B0C03D533}"/>
              </a:ext>
            </a:extLst>
          </p:cNvPr>
          <p:cNvSpPr/>
          <p:nvPr/>
        </p:nvSpPr>
        <p:spPr>
          <a:xfrm>
            <a:off x="4618819" y="3890646"/>
            <a:ext cx="912349" cy="29972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0A0527C2-74F5-DCC4-A435-723C440A7255}"/>
              </a:ext>
            </a:extLst>
          </p:cNvPr>
          <p:cNvSpPr/>
          <p:nvPr/>
        </p:nvSpPr>
        <p:spPr>
          <a:xfrm>
            <a:off x="5433887" y="364626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59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06C90-3987-5268-D13B-8DD2A4DAC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F65437-8DC1-0D0D-51C6-4B27C3270D2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191C78-F09E-9C61-78B5-1B6570008BCE}"/>
              </a:ext>
            </a:extLst>
          </p:cNvPr>
          <p:cNvSpPr txBox="1"/>
          <p:nvPr/>
        </p:nvSpPr>
        <p:spPr>
          <a:xfrm>
            <a:off x="241146" y="1110229"/>
            <a:ext cx="6616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6. </a:t>
            </a:r>
            <a:r>
              <a:rPr lang="fr-FR" sz="2000" dirty="0">
                <a:latin typeface="Trebuchet MS" panose="020B0603020202020204" pitchFamily="34" charset="0"/>
              </a:rPr>
              <a:t>Antre </a:t>
            </a:r>
            <a:r>
              <a:rPr lang="fr-FR" sz="2000" b="1" dirty="0" err="1">
                <a:latin typeface="Trebuchet MS" panose="020B0603020202020204" pitchFamily="34" charset="0"/>
              </a:rPr>
              <a:t>lè</a:t>
            </a:r>
            <a:r>
              <a:rPr lang="fr-FR" sz="2000" b="1" dirty="0">
                <a:latin typeface="Trebuchet MS" panose="020B0603020202020204" pitchFamily="34" charset="0"/>
              </a:rPr>
              <a:t> pou </a:t>
            </a:r>
            <a:r>
              <a:rPr lang="fr-FR" sz="2000" b="1" dirty="0" err="1">
                <a:latin typeface="Trebuchet MS" panose="020B0603020202020204" pitchFamily="34" charset="0"/>
              </a:rPr>
              <a:t>komanse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ak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lè</a:t>
            </a:r>
            <a:r>
              <a:rPr lang="fr-FR" sz="2000" b="1" dirty="0">
                <a:latin typeface="Trebuchet MS" panose="020B0603020202020204" pitchFamily="34" charset="0"/>
              </a:rPr>
              <a:t> pou fini </a:t>
            </a:r>
            <a:r>
              <a:rPr lang="fr-FR" sz="2000" dirty="0">
                <a:latin typeface="Trebuchet MS" panose="020B0603020202020204" pitchFamily="34" charset="0"/>
              </a:rPr>
              <a:t>pou </a:t>
            </a:r>
            <a:r>
              <a:rPr lang="fr-FR" sz="2000" dirty="0" err="1">
                <a:latin typeface="Trebuchet MS" panose="020B0603020202020204" pitchFamily="34" charset="0"/>
              </a:rPr>
              <a:t>peryòd</a:t>
            </a:r>
            <a:r>
              <a:rPr lang="fr-FR" sz="2000" dirty="0">
                <a:latin typeface="Trebuchet MS" panose="020B0603020202020204" pitchFamily="34" charset="0"/>
              </a:rPr>
              <a:t> kote ou </a:t>
            </a:r>
            <a:r>
              <a:rPr lang="fr-FR" sz="2000" dirty="0" err="1">
                <a:latin typeface="Trebuchet MS" panose="020B0603020202020204" pitchFamily="34" charset="0"/>
              </a:rPr>
              <a:t>disponib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oswa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pa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disponib</a:t>
            </a:r>
            <a:r>
              <a:rPr dirty="0"/>
              <a:t>. </a:t>
            </a: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460C97C7-1F52-08E0-B180-329DCB029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91E249F6-72AB-5265-D1A2-5812CFCA7BD5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BB56DC94-28AC-8BDC-AF44-CECD3E599B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8819" y="2335427"/>
            <a:ext cx="6260362" cy="338557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Rectangle 10">
            <a:extLst>
              <a:ext uri="{FF2B5EF4-FFF2-40B4-BE49-F238E27FC236}">
                <a16:creationId xmlns:a16="http://schemas.microsoft.com/office/drawing/2014/main" id="{D044544D-1483-EEFF-388E-89ECCEA948E4}"/>
              </a:ext>
            </a:extLst>
          </p:cNvPr>
          <p:cNvSpPr/>
          <p:nvPr/>
        </p:nvSpPr>
        <p:spPr>
          <a:xfrm>
            <a:off x="5213189" y="2957829"/>
            <a:ext cx="1254761" cy="30836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30707E18-BE09-2EC0-D7A3-D779CF464BCE}"/>
              </a:ext>
            </a:extLst>
          </p:cNvPr>
          <p:cNvSpPr/>
          <p:nvPr/>
        </p:nvSpPr>
        <p:spPr>
          <a:xfrm>
            <a:off x="6261449" y="267918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AC254FB5-D9BC-D421-6928-C6E7376AA1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5038236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8562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DAED0-44B0-00CE-736E-88925C806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484020-7319-F455-9E99-4044DC3B561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E43246-7ED3-68EE-8EC9-79BAE0FA32EF}"/>
              </a:ext>
            </a:extLst>
          </p:cNvPr>
          <p:cNvSpPr txBox="1"/>
          <p:nvPr/>
        </p:nvSpPr>
        <p:spPr>
          <a:xfrm>
            <a:off x="241146" y="1110229"/>
            <a:ext cx="631803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7. </a:t>
            </a:r>
            <a:r>
              <a:rPr lang="fr-FR" sz="2000" dirty="0" err="1">
                <a:latin typeface="Trebuchet MS" panose="020B0603020202020204" pitchFamily="34" charset="0"/>
              </a:rPr>
              <a:t>Chwazi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youn</a:t>
            </a:r>
            <a:r>
              <a:rPr lang="fr-FR" sz="2000" dirty="0">
                <a:latin typeface="Trebuchet MS" panose="020B0603020202020204" pitchFamily="34" charset="0"/>
              </a:rPr>
              <a:t> nan </a:t>
            </a:r>
            <a:r>
              <a:rPr lang="fr-FR" sz="2000" dirty="0" err="1">
                <a:latin typeface="Trebuchet MS" panose="020B0603020202020204" pitchFamily="34" charset="0"/>
              </a:rPr>
              <a:t>opsyon</a:t>
            </a:r>
            <a:r>
              <a:rPr lang="fr-FR" sz="2000" dirty="0">
                <a:latin typeface="Trebuchet MS" panose="020B0603020202020204" pitchFamily="34" charset="0"/>
              </a:rPr>
              <a:t> sa yo :</a:t>
            </a:r>
            <a:endParaRPr lang="it-IT" sz="2000" dirty="0"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fr-FR" sz="2000" b="1" dirty="0" err="1">
                <a:latin typeface="Trebuchet MS" panose="020B0603020202020204" pitchFamily="34" charset="0"/>
              </a:rPr>
              <a:t>Konbine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ak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disponiblite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ki</a:t>
            </a:r>
            <a:r>
              <a:rPr lang="fr-FR" sz="2000" b="1" dirty="0">
                <a:latin typeface="Trebuchet MS" panose="020B0603020202020204" pitchFamily="34" charset="0"/>
              </a:rPr>
              <a:t> te </a:t>
            </a:r>
            <a:r>
              <a:rPr lang="fr-FR" sz="2000" b="1" dirty="0" err="1">
                <a:latin typeface="Trebuchet MS" panose="020B0603020202020204" pitchFamily="34" charset="0"/>
              </a:rPr>
              <a:t>deja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pwograme</a:t>
            </a:r>
            <a:r>
              <a:rPr lang="fr-FR" sz="2000" b="1" dirty="0">
                <a:latin typeface="Trebuchet MS" panose="020B0603020202020204" pitchFamily="34" charset="0"/>
              </a:rPr>
              <a:t> a</a:t>
            </a:r>
            <a:r>
              <a:rPr lang="fr-FR" sz="2000" dirty="0">
                <a:latin typeface="Trebuchet MS" panose="020B0603020202020204" pitchFamily="34" charset="0"/>
              </a:rPr>
              <a:t> pou </a:t>
            </a:r>
            <a:r>
              <a:rPr lang="fr-FR" sz="2000" dirty="0" err="1">
                <a:latin typeface="Trebuchet MS" panose="020B0603020202020204" pitchFamily="34" charset="0"/>
              </a:rPr>
              <a:t>kenbe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disponiblite</a:t>
            </a:r>
            <a:r>
              <a:rPr lang="fr-FR" sz="2000" dirty="0">
                <a:latin typeface="Trebuchet MS" panose="020B0603020202020204" pitchFamily="34" charset="0"/>
              </a:rPr>
              <a:t> ou </a:t>
            </a:r>
            <a:r>
              <a:rPr lang="fr-FR" sz="2000" dirty="0" err="1">
                <a:latin typeface="Trebuchet MS" panose="020B0603020202020204" pitchFamily="34" charset="0"/>
              </a:rPr>
              <a:t>genyen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kounye</a:t>
            </a:r>
            <a:r>
              <a:rPr lang="fr-FR" sz="2000" dirty="0">
                <a:latin typeface="Trebuchet MS" panose="020B0603020202020204" pitchFamily="34" charset="0"/>
              </a:rPr>
              <a:t> a </a:t>
            </a:r>
            <a:r>
              <a:rPr lang="fr-FR" sz="2000" dirty="0" err="1">
                <a:latin typeface="Trebuchet MS" panose="020B0603020202020204" pitchFamily="34" charset="0"/>
              </a:rPr>
              <a:t>epi</a:t>
            </a:r>
            <a:r>
              <a:rPr lang="fr-FR" sz="2000" dirty="0">
                <a:latin typeface="Trebuchet MS" panose="020B0603020202020204" pitchFamily="34" charset="0"/>
              </a:rPr>
              <a:t> ajoute </a:t>
            </a:r>
            <a:r>
              <a:rPr lang="fr-FR" sz="2000" dirty="0" err="1">
                <a:latin typeface="Trebuchet MS" panose="020B0603020202020204" pitchFamily="34" charset="0"/>
              </a:rPr>
              <a:t>nouvo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orè</a:t>
            </a:r>
            <a:r>
              <a:rPr lang="fr-FR" sz="2000" dirty="0">
                <a:latin typeface="Trebuchet MS" panose="020B0603020202020204" pitchFamily="34" charset="0"/>
              </a:rPr>
              <a:t> yo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fr-FR" sz="2000" b="1" dirty="0" err="1">
                <a:latin typeface="Trebuchet MS" panose="020B0603020202020204" pitchFamily="34" charset="0"/>
              </a:rPr>
              <a:t>Ranplase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disponiblite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ki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pwograme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b="1" dirty="0" err="1">
                <a:latin typeface="Trebuchet MS" panose="020B0603020202020204" pitchFamily="34" charset="0"/>
              </a:rPr>
              <a:t>avan</a:t>
            </a:r>
            <a:r>
              <a:rPr lang="fr-FR" sz="2000" b="1" dirty="0">
                <a:latin typeface="Trebuchet MS" panose="020B0603020202020204" pitchFamily="34" charset="0"/>
              </a:rPr>
              <a:t> </a:t>
            </a:r>
            <a:r>
              <a:rPr lang="fr-FR" sz="2000" dirty="0">
                <a:latin typeface="Trebuchet MS" panose="020B0603020202020204" pitchFamily="34" charset="0"/>
              </a:rPr>
              <a:t>pou </a:t>
            </a:r>
            <a:r>
              <a:rPr lang="fr-FR" sz="2000" dirty="0" err="1">
                <a:latin typeface="Trebuchet MS" panose="020B0603020202020204" pitchFamily="34" charset="0"/>
              </a:rPr>
              <a:t>efase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disponiblite</a:t>
            </a:r>
            <a:r>
              <a:rPr lang="fr-FR" sz="2000" dirty="0">
                <a:latin typeface="Trebuchet MS" panose="020B0603020202020204" pitchFamily="34" charset="0"/>
              </a:rPr>
              <a:t> ou </a:t>
            </a:r>
            <a:r>
              <a:rPr lang="fr-FR" sz="2000" dirty="0" err="1">
                <a:latin typeface="Trebuchet MS" panose="020B0603020202020204" pitchFamily="34" charset="0"/>
              </a:rPr>
              <a:t>genyen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kounye</a:t>
            </a:r>
            <a:r>
              <a:rPr lang="fr-FR" sz="2000" dirty="0">
                <a:latin typeface="Trebuchet MS" panose="020B0603020202020204" pitchFamily="34" charset="0"/>
              </a:rPr>
              <a:t> a </a:t>
            </a:r>
            <a:r>
              <a:rPr lang="fr-FR" sz="2000" dirty="0" err="1">
                <a:latin typeface="Trebuchet MS" panose="020B0603020202020204" pitchFamily="34" charset="0"/>
              </a:rPr>
              <a:t>epi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itilize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sèlman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nouvo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orè</a:t>
            </a:r>
            <a:r>
              <a:rPr lang="fr-FR" sz="2000" dirty="0">
                <a:latin typeface="Trebuchet MS" panose="020B0603020202020204" pitchFamily="34" charset="0"/>
              </a:rPr>
              <a:t> yo</a:t>
            </a:r>
            <a:endParaRPr dirty="0"/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EE2D7A83-DFE3-4150-1889-0898CFB5B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59E89394-FD35-968A-2009-8C3E6F7BFAE5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0CEA0DA-7E2C-E63D-6D4E-E7D453E90D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8819" y="3855225"/>
            <a:ext cx="6260362" cy="338557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Rectangle 10">
            <a:extLst>
              <a:ext uri="{FF2B5EF4-FFF2-40B4-BE49-F238E27FC236}">
                <a16:creationId xmlns:a16="http://schemas.microsoft.com/office/drawing/2014/main" id="{3FF9C404-F86A-3B6F-8899-9B3DB932A1FE}"/>
              </a:ext>
            </a:extLst>
          </p:cNvPr>
          <p:cNvSpPr/>
          <p:nvPr/>
        </p:nvSpPr>
        <p:spPr>
          <a:xfrm>
            <a:off x="4405191" y="4749725"/>
            <a:ext cx="2222500" cy="4328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0ABAED84-1FAF-DCB1-F57D-4FD5296FE63F}"/>
              </a:ext>
            </a:extLst>
          </p:cNvPr>
          <p:cNvSpPr/>
          <p:nvPr/>
        </p:nvSpPr>
        <p:spPr>
          <a:xfrm>
            <a:off x="6283199" y="4792442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7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246F0323-86B9-093A-7774-DCD2E38964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6578271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9624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9954-044C-29A1-A1E1-4E228B9AF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057B32-8480-B4FB-ABDA-2166A845A58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81E9BE-2393-C65E-BE00-01877B4F062D}"/>
              </a:ext>
            </a:extLst>
          </p:cNvPr>
          <p:cNvSpPr txBox="1"/>
          <p:nvPr/>
        </p:nvSpPr>
        <p:spPr>
          <a:xfrm>
            <a:off x="241146" y="11102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8. Apre w fin antre tout detay yo, </a:t>
            </a:r>
            <a:r>
              <a:rPr b="1"/>
              <a:t>chwazi</a:t>
            </a:r>
            <a:r>
              <a:t> </a:t>
            </a:r>
            <a:r>
              <a:rPr b="1"/>
              <a:t>Revize</a:t>
            </a:r>
            <a:r>
              <a:t>.</a:t>
            </a: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F601CEC5-6260-E9AF-5CEC-F9743ACC0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4787B61-06A2-0222-CA69-07FC192581D9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92DE89AF-A74C-E3CB-81CE-461F62D70E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1428" y="2011557"/>
            <a:ext cx="6255145" cy="33827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B34D5123-7A7D-7B44-0D66-925B6DC0449F}"/>
              </a:ext>
            </a:extLst>
          </p:cNvPr>
          <p:cNvSpPr/>
          <p:nvPr/>
        </p:nvSpPr>
        <p:spPr>
          <a:xfrm>
            <a:off x="5963532" y="5037120"/>
            <a:ext cx="546418" cy="36258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EE629F17-2B5B-B2D8-CAF5-3F1858B13EB7}"/>
              </a:ext>
            </a:extLst>
          </p:cNvPr>
          <p:cNvSpPr/>
          <p:nvPr/>
        </p:nvSpPr>
        <p:spPr>
          <a:xfrm>
            <a:off x="6303449" y="466262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8</a:t>
            </a: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B9528F1F-392C-EEFD-F611-D37FB5AA7B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10" t="70700" r="38587" b="15515"/>
          <a:stretch>
            <a:fillRect/>
          </a:stretch>
        </p:blipFill>
        <p:spPr>
          <a:xfrm>
            <a:off x="2586789" y="4701347"/>
            <a:ext cx="842211" cy="4328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1306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ECA5-30D5-EB15-7864-296EC048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90E2A2-225B-26F9-9C8C-F201CC0141F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5DFB0A-D9EB-3043-AEE0-9175977B038B}"/>
              </a:ext>
            </a:extLst>
          </p:cNvPr>
          <p:cNvSpPr txBox="1"/>
          <p:nvPr/>
        </p:nvSpPr>
        <p:spPr>
          <a:xfrm>
            <a:off x="241146" y="1110229"/>
            <a:ext cx="661685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>
                <a:latin typeface="Trebuchet MS"/>
                <a:ea typeface="Calibri"/>
                <a:cs typeface="Calibri"/>
              </a:defRPr>
            </a:pPr>
            <a:r>
              <a:t>9. Konfime detay ou yo epi peze </a:t>
            </a:r>
            <a:r>
              <a:rPr b="1"/>
              <a:t>Soumèt</a:t>
            </a:r>
            <a:r>
              <a:t> pou pataje ak Sipèviz</a:t>
            </a:r>
            <a:r>
              <a:rPr>
                <a:solidFill>
                  <a:srgbClr val="000000"/>
                </a:solidFill>
              </a:rPr>
              <a:t>è</a:t>
            </a:r>
            <a:r>
              <a:t>w</a:t>
            </a:r>
            <a:endParaRPr lang="en-IN" sz="2000">
              <a:latin typeface="Trebuchet MS"/>
              <a:ea typeface="Calibri"/>
              <a:cs typeface="Calibri"/>
            </a:endParaRPr>
          </a:p>
        </p:txBody>
      </p:sp>
      <p:pic>
        <p:nvPicPr>
          <p:cNvPr id="5" name="Picture 4" descr="A blue and black logo  AI-generated content may be incorrect.">
            <a:extLst>
              <a:ext uri="{FF2B5EF4-FFF2-40B4-BE49-F238E27FC236}">
                <a16:creationId xmlns:a16="http://schemas.microsoft.com/office/drawing/2014/main" id="{8F4D512C-E19A-708C-E712-80C0F87E1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B8F43C6-1EE2-F464-BEAE-13563E01E890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Demann Disponibilite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80814F3B-DF10-DB73-8D2C-C3185651F6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38698" y="2741401"/>
            <a:ext cx="6141904" cy="3321511"/>
          </a:xfrm>
          <a:prstGeom prst="rect">
            <a:avLst/>
          </a:prstGeom>
        </p:spPr>
      </p:pic>
      <p:sp>
        <p:nvSpPr>
          <p:cNvPr id="12" name="Rectangle 6">
            <a:extLst>
              <a:ext uri="{FF2B5EF4-FFF2-40B4-BE49-F238E27FC236}">
                <a16:creationId xmlns:a16="http://schemas.microsoft.com/office/drawing/2014/main" id="{D908C77E-1D5C-B309-0AC3-F2875D115A74}"/>
              </a:ext>
            </a:extLst>
          </p:cNvPr>
          <p:cNvSpPr/>
          <p:nvPr/>
        </p:nvSpPr>
        <p:spPr>
          <a:xfrm>
            <a:off x="5792469" y="5684519"/>
            <a:ext cx="528321" cy="33020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7">
            <a:extLst>
              <a:ext uri="{FF2B5EF4-FFF2-40B4-BE49-F238E27FC236}">
                <a16:creationId xmlns:a16="http://schemas.microsoft.com/office/drawing/2014/main" id="{CA05B51F-3D8D-DB29-62D5-8E5CDA1F3B9E}"/>
              </a:ext>
            </a:extLst>
          </p:cNvPr>
          <p:cNvSpPr/>
          <p:nvPr/>
        </p:nvSpPr>
        <p:spPr>
          <a:xfrm>
            <a:off x="6110263" y="534988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 sz="2000">
                <a:solidFill>
                  <a:prstClr val="white"/>
                </a:solidFill>
                <a:latin typeface="Trebuchet MS"/>
                <a:ea typeface="Calibri"/>
                <a:cs typeface="Calibri"/>
              </a:defRPr>
            </a:pPr>
            <a:r>
              <a:t>9</a:t>
            </a:r>
            <a:endParaRPr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614034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4B6D89-EA2C-48EE-B2A3-E9A54647F117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8a53683a-3c16-4534-8132-06817042ea78"/>
    <ds:schemaRef ds:uri="9a68dee0-3dfc-4e85-991b-80d6d69162de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CD8E1E-9910-4F44-AA32-7457E39BD9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5461</TotalTime>
  <Words>291</Words>
  <Application>Microsoft Office PowerPoint</Application>
  <PresentationFormat>Presentazione su schermo (4:3)</PresentationFormat>
  <Paragraphs>51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Poppins Bold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26</cp:revision>
  <dcterms:created xsi:type="dcterms:W3CDTF">2023-10-12T17:11:43Z</dcterms:created>
  <dcterms:modified xsi:type="dcterms:W3CDTF">2026-08-31T11:52:24Z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