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9.jpg" ContentType="image/jpeg"/>
  <Override PartName="/ppt/media/image10.jpg" ContentType="image/jpe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2" r:id="rId4"/>
  </p:sldMasterIdLst>
  <p:notesMasterIdLst>
    <p:notesMasterId r:id="rId18"/>
  </p:notesMasterIdLst>
  <p:handoutMasterIdLst>
    <p:handoutMasterId r:id="rId19"/>
  </p:handoutMasterIdLst>
  <p:sldIdLst>
    <p:sldId id="296" r:id="rId5"/>
    <p:sldId id="303" r:id="rId6"/>
    <p:sldId id="344" r:id="rId7"/>
    <p:sldId id="350" r:id="rId8"/>
    <p:sldId id="353" r:id="rId9"/>
    <p:sldId id="377" r:id="rId10"/>
    <p:sldId id="378" r:id="rId11"/>
    <p:sldId id="347" r:id="rId12"/>
    <p:sldId id="352" r:id="rId13"/>
    <p:sldId id="348" r:id="rId14"/>
    <p:sldId id="349" r:id="rId15"/>
    <p:sldId id="375" r:id="rId16"/>
    <p:sldId id="376" r:id="rId17"/>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2DA109-8DA2-62BD-6509-E5DC857D6F3B}" name="Singh, Suraj" initials="SS" userId="S::USS8734@Perdue.com::cc957ba2-6a36-4542-9f61-be72e0d229ac" providerId="AD"/>
  <p188:author id="{3142D024-BA36-6360-BF94-3C188CBC15B8}" name="Mahalakshmi Panchapakesan" initials="MP" userId="Mahalakshmi Panchapakesan" providerId="None"/>
  <p188:author id="{FC160C2A-AF5D-C907-78E7-92EB7B3BA724}" name="Verma, Anjali - Contractor {PEP}" initials="V{" userId="S::anjali.verma.contractor@pepsico.com::6383e2ea-9084-4f4d-8c83-d19103f6456f" providerId="AD"/>
  <p188:author id="{D6C40F2A-7F09-05ED-25A3-C0C0040EE6D2}" name="Claire Girardot" initials="CG" userId="S::claire.girardot@ey.com::f7e0ccd9-c1ec-4dd5-8acf-9ca5f0fbe59d" providerId="AD"/>
  <p188:author id="{B596CE2C-AB2F-ED60-CD06-C5635C9A5737}" name="Suraj Singh" initials="SS" userId="S::Suraj.Singh9@gds.ey.com::03fea78f-5e67-4cef-b98d-2971247fe602" providerId="AD"/>
  <p188:author id="{9D149F5A-EBAD-2AEB-6F87-09D52E9E5972}" name="Pollinger, Marisa {PEP}" initials="PM{" userId="S::Marisa.Pollinger@pepsico.com::6872c9c5-e1e6-46d2-8ccf-91f41e116436" providerId="AD"/>
  <p188:author id="{6A690868-EC3F-E024-1E00-20CF8CEEE2AD}" name="Girardot, Claire" initials="CG" userId="S::UCG4970@Perdue.com::2788ecf3-b6f7-4e4d-9509-acc50348e31f" providerId="AD"/>
  <p188:author id="{C02B296B-A450-42C1-7E3C-DAFDDAEBFAA6}" name="Casey, Jeremiah (CAI - El Cajon - CON)" initials="CC" userId="S::jeremiah.casey@coxautoinc.com::eb752e10-b4bc-4385-8154-17cd279627b5" providerId="AD"/>
  <p188:author id="{BEFA859D-12F9-B930-016B-E07D569EF341}" name="Mahalakshmi Panchapakesan" initials="MP" userId="S::Mahalakshmi.P1@gds.ey.com::a223c210-3b6b-4f3b-ad95-d0de4719153d" providerId="AD"/>
  <p188:author id="{8F60F5EE-F760-9D4A-364A-82BEE2C438C8}" name="Mielnicki, William (CAI - Atlanta - CON)" initials="WM" userId="S::William.Mielnicki@coxautoinc.com::763a36c9-d192-4614-b06b-56d3e328e9f9" providerId="AD"/>
  <p188:author id="{36DA5CFD-B6E2-7375-2402-57E04DAD1C15}" name="Sensky, Abbey (CAI - Detroit - CON)" initials="AS" userId="S::Abbey.Sensky@coxautoinc.com::8c0c3607-aae0-4408-b66d-a7490418e12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28A"/>
    <a:srgbClr val="F9B826"/>
    <a:srgbClr val="F5F5F5"/>
    <a:srgbClr val="FFFFFF"/>
    <a:srgbClr val="E6E6E6"/>
    <a:srgbClr val="5BA4A3"/>
    <a:srgbClr val="B9B9B9"/>
    <a:srgbClr val="54565B"/>
    <a:srgbClr val="000830"/>
    <a:srgbClr val="1ECA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94660"/>
  </p:normalViewPr>
  <p:slideViewPr>
    <p:cSldViewPr snapToGrid="0">
      <p:cViewPr varScale="1">
        <p:scale>
          <a:sx n="111" d="100"/>
          <a:sy n="111" d="100"/>
        </p:scale>
        <p:origin x="4116" y="10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8666B22-9F8F-6052-2F6F-2E390E623AD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ABCCD1E-5309-52C8-8867-4AACD242C1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89EED7-1E70-42B2-B5F8-612CE3FAC4F4}" type="datetimeFigureOut">
              <a:rPr lang="en-GB" smtClean="0"/>
              <a:t>31/08/2026</a:t>
            </a:fld>
            <a:endParaRPr lang="en-GB"/>
          </a:p>
        </p:txBody>
      </p:sp>
      <p:sp>
        <p:nvSpPr>
          <p:cNvPr id="4" name="Footer Placeholder 3">
            <a:extLst>
              <a:ext uri="{FF2B5EF4-FFF2-40B4-BE49-F238E27FC236}">
                <a16:creationId xmlns:a16="http://schemas.microsoft.com/office/drawing/2014/main" id="{C8E844FB-2E14-05B8-16A6-BDDCABBC6A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466D152-E1B9-6BD8-09CD-A17C79EDC29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BAC4407-57DF-4A7C-AD5E-E733CB629A3A}" type="slidenum">
              <a:rPr lang="en-GB" smtClean="0"/>
              <a:t>‹N›</a:t>
            </a:fld>
            <a:endParaRPr lang="en-GB"/>
          </a:p>
        </p:txBody>
      </p:sp>
    </p:spTree>
    <p:extLst>
      <p:ext uri="{BB962C8B-B14F-4D97-AF65-F5344CB8AC3E}">
        <p14:creationId xmlns:p14="http://schemas.microsoft.com/office/powerpoint/2010/main" val="1576170540"/>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259B4D-80DE-4909-8050-294327223F13}" type="datetimeFigureOut">
              <a:rPr lang="en-IN" smtClean="0"/>
              <a:t>31-08-2026</a:t>
            </a:fld>
            <a:endParaRPr lang="en-IN"/>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CAA97B-3EEC-492C-9569-FA46BDAA967E}" type="slidenum">
              <a:rPr lang="en-IN" smtClean="0"/>
              <a:t>‹N›</a:t>
            </a:fld>
            <a:endParaRPr lang="en-IN"/>
          </a:p>
        </p:txBody>
      </p:sp>
    </p:spTree>
    <p:extLst>
      <p:ext uri="{BB962C8B-B14F-4D97-AF65-F5344CB8AC3E}">
        <p14:creationId xmlns:p14="http://schemas.microsoft.com/office/powerpoint/2010/main" val="2447673999"/>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82152-006E-D775-8286-3A88F91CC7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6432FC-F644-EBDD-C222-A9B704A5238B}"/>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13D7684B-6687-5BE4-B535-8D40ABABD718}"/>
              </a:ext>
            </a:extLst>
          </p:cNvPr>
          <p:cNvSpPr>
            <a:spLocks noGrp="1"/>
          </p:cNvSpPr>
          <p:nvPr>
            <p:ph type="body" idx="1"/>
          </p:nvPr>
        </p:nvSpPr>
        <p:spPr/>
        <p:txBody>
          <a:bodyPr/>
          <a:lstStyle/>
          <a:p>
            <a:endParaRPr lang="en-GB"/>
          </a:p>
        </p:txBody>
      </p:sp>
      <p:sp>
        <p:nvSpPr>
          <p:cNvPr id="4" name="Footer Placeholder 3">
            <a:extLst>
              <a:ext uri="{FF2B5EF4-FFF2-40B4-BE49-F238E27FC236}">
                <a16:creationId xmlns:a16="http://schemas.microsoft.com/office/drawing/2014/main" id="{90B31F75-BB27-FF9C-C81B-D7514E4D6B2C}"/>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9992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4D328-0F74-C6F1-BE4C-D047DE5694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5D16E9-4513-C2EA-120C-DA430966DDCB}"/>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67D70372-FF33-9DEE-ED18-D76E6AC2E55B}"/>
              </a:ext>
            </a:extLst>
          </p:cNvPr>
          <p:cNvSpPr>
            <a:spLocks noGrp="1"/>
          </p:cNvSpPr>
          <p:nvPr>
            <p:ph type="body" idx="1"/>
          </p:nvPr>
        </p:nvSpPr>
        <p:spPr/>
        <p:txBody>
          <a:bodyPr/>
          <a:lstStyle/>
          <a:p>
            <a:endParaRPr lang="en-GB"/>
          </a:p>
        </p:txBody>
      </p:sp>
      <p:sp>
        <p:nvSpPr>
          <p:cNvPr id="4" name="Footer Placeholder 3">
            <a:extLst>
              <a:ext uri="{FF2B5EF4-FFF2-40B4-BE49-F238E27FC236}">
                <a16:creationId xmlns:a16="http://schemas.microsoft.com/office/drawing/2014/main" id="{1B580F0F-70A6-1B59-0814-E7B5AC34C84C}"/>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6267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D36FD-C66D-0EC8-4307-19D2A3F0E0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83104F-20F5-D765-113E-5ACD3F8BA3E5}"/>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777C3D22-8C71-5631-2DAA-08DB153E3D44}"/>
              </a:ext>
            </a:extLst>
          </p:cNvPr>
          <p:cNvSpPr>
            <a:spLocks noGrp="1"/>
          </p:cNvSpPr>
          <p:nvPr>
            <p:ph type="body" idx="1"/>
          </p:nvPr>
        </p:nvSpPr>
        <p:spPr/>
        <p:txBody>
          <a:bodyPr/>
          <a:lstStyle/>
          <a:p>
            <a:endParaRPr lang="en-GB"/>
          </a:p>
        </p:txBody>
      </p:sp>
      <p:sp>
        <p:nvSpPr>
          <p:cNvPr id="4" name="Footer Placeholder 3">
            <a:extLst>
              <a:ext uri="{FF2B5EF4-FFF2-40B4-BE49-F238E27FC236}">
                <a16:creationId xmlns:a16="http://schemas.microsoft.com/office/drawing/2014/main" id="{C9D34258-4450-BD15-F3A6-96405CF0A823}"/>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8873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2AD30-E971-FF23-C9E1-8C559256C5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B4C339-1C24-0B3E-8584-C88E4D26BB30}"/>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A49E2D20-9542-B97E-573B-6B1485A83C84}"/>
              </a:ext>
            </a:extLst>
          </p:cNvPr>
          <p:cNvSpPr>
            <a:spLocks noGrp="1"/>
          </p:cNvSpPr>
          <p:nvPr>
            <p:ph type="body" idx="1"/>
          </p:nvPr>
        </p:nvSpPr>
        <p:spPr/>
        <p:txBody>
          <a:bodyPr/>
          <a:lstStyle/>
          <a:p>
            <a:endParaRPr lang="en-GB"/>
          </a:p>
        </p:txBody>
      </p:sp>
      <p:sp>
        <p:nvSpPr>
          <p:cNvPr id="4" name="Footer Placeholder 3">
            <a:extLst>
              <a:ext uri="{FF2B5EF4-FFF2-40B4-BE49-F238E27FC236}">
                <a16:creationId xmlns:a16="http://schemas.microsoft.com/office/drawing/2014/main" id="{07812847-C3E6-04EA-C422-D083C4E10178}"/>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7548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FA436-43D5-A757-A497-0958E27C98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D56B13-B81E-DDEE-1DC9-15B109580B95}"/>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F49E5CC0-8CF0-6EF1-2CD5-50F92E8311D7}"/>
              </a:ext>
            </a:extLst>
          </p:cNvPr>
          <p:cNvSpPr>
            <a:spLocks noGrp="1"/>
          </p:cNvSpPr>
          <p:nvPr>
            <p:ph type="body" idx="1"/>
          </p:nvPr>
        </p:nvSpPr>
        <p:spPr/>
        <p:txBody>
          <a:bodyPr/>
          <a:lstStyle/>
          <a:p>
            <a:endParaRPr lang="en-GB"/>
          </a:p>
        </p:txBody>
      </p:sp>
      <p:sp>
        <p:nvSpPr>
          <p:cNvPr id="4" name="Footer Placeholder 3">
            <a:extLst>
              <a:ext uri="{FF2B5EF4-FFF2-40B4-BE49-F238E27FC236}">
                <a16:creationId xmlns:a16="http://schemas.microsoft.com/office/drawing/2014/main" id="{295BC97A-A8A0-D03C-0E6A-8497D59A37C1}"/>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2427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57FFD-8026-C8A8-47B7-D8D3D4F8C8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2C9C99-3BB2-DD3F-CA84-5A905C68729B}"/>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036EBCCE-0F06-2508-6D38-29B26ABF1B32}"/>
              </a:ext>
            </a:extLst>
          </p:cNvPr>
          <p:cNvSpPr>
            <a:spLocks noGrp="1"/>
          </p:cNvSpPr>
          <p:nvPr>
            <p:ph type="body" idx="1"/>
          </p:nvPr>
        </p:nvSpPr>
        <p:spPr/>
        <p:txBody>
          <a:bodyPr/>
          <a:lstStyle/>
          <a:p>
            <a:endParaRPr lang="en-GB"/>
          </a:p>
        </p:txBody>
      </p:sp>
      <p:sp>
        <p:nvSpPr>
          <p:cNvPr id="4" name="Footer Placeholder 3">
            <a:extLst>
              <a:ext uri="{FF2B5EF4-FFF2-40B4-BE49-F238E27FC236}">
                <a16:creationId xmlns:a16="http://schemas.microsoft.com/office/drawing/2014/main" id="{D9BEB721-BDF9-6E6B-60F8-1BAAC47C241D}"/>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2412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035E4-1B1A-8625-6434-3732DD063F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4E513A-961F-ECCD-01A9-B8B33E2C31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1C6E17-1C78-A3F2-5644-1ACFBDBE5B76}"/>
              </a:ext>
            </a:extLst>
          </p:cNvPr>
          <p:cNvSpPr>
            <a:spLocks noGrp="1"/>
          </p:cNvSpPr>
          <p:nvPr>
            <p:ph type="body" idx="1"/>
          </p:nvPr>
        </p:nvSpPr>
        <p:spPr/>
        <p:txBody>
          <a:bodyPr/>
          <a:lstStyle/>
          <a:p>
            <a:endParaRPr lang="en-GB"/>
          </a:p>
        </p:txBody>
      </p:sp>
      <p:sp>
        <p:nvSpPr>
          <p:cNvPr id="4" name="Footer Placeholder 3">
            <a:extLst>
              <a:ext uri="{FF2B5EF4-FFF2-40B4-BE49-F238E27FC236}">
                <a16:creationId xmlns:a16="http://schemas.microsoft.com/office/drawing/2014/main" id="{3776F176-9037-D73B-DF0E-180518499ACA}"/>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9319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70CC3-A354-4975-1116-2691B04A2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7C88AC-4D7F-6C9F-B4D2-3E4C1E59C5B7}"/>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023EEFCA-20D5-34E8-ECC3-5E1F08092DAC}"/>
              </a:ext>
            </a:extLst>
          </p:cNvPr>
          <p:cNvSpPr>
            <a:spLocks noGrp="1"/>
          </p:cNvSpPr>
          <p:nvPr>
            <p:ph type="body" idx="1"/>
          </p:nvPr>
        </p:nvSpPr>
        <p:spPr/>
        <p:txBody>
          <a:bodyPr/>
          <a:lstStyle/>
          <a:p>
            <a:endParaRPr lang="en-GB"/>
          </a:p>
        </p:txBody>
      </p:sp>
      <p:sp>
        <p:nvSpPr>
          <p:cNvPr id="4" name="Footer Placeholder 3">
            <a:extLst>
              <a:ext uri="{FF2B5EF4-FFF2-40B4-BE49-F238E27FC236}">
                <a16:creationId xmlns:a16="http://schemas.microsoft.com/office/drawing/2014/main" id="{5CB2CE61-5F60-962D-CC45-5EF89E5948E1}"/>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6519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BCA72-E6EE-D270-6C5F-CB19EBF242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E753C-AA22-D007-7101-D70A2FFA6461}"/>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282BEDDD-2F9F-B089-FE81-6DF945FD4AE8}"/>
              </a:ext>
            </a:extLst>
          </p:cNvPr>
          <p:cNvSpPr>
            <a:spLocks noGrp="1"/>
          </p:cNvSpPr>
          <p:nvPr>
            <p:ph type="body" idx="1"/>
          </p:nvPr>
        </p:nvSpPr>
        <p:spPr/>
        <p:txBody>
          <a:bodyPr/>
          <a:lstStyle/>
          <a:p>
            <a:endParaRPr lang="en-GB"/>
          </a:p>
        </p:txBody>
      </p:sp>
      <p:sp>
        <p:nvSpPr>
          <p:cNvPr id="4" name="Footer Placeholder 3">
            <a:extLst>
              <a:ext uri="{FF2B5EF4-FFF2-40B4-BE49-F238E27FC236}">
                <a16:creationId xmlns:a16="http://schemas.microsoft.com/office/drawing/2014/main" id="{2AD4AB23-AABA-4C6A-B414-D8E71DD2868D}"/>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3024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F0DC0-846D-84AC-56D9-024396983E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B01116-12F5-0F33-58BE-9F5EC4A70CD4}"/>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84F6DD66-1DE8-F05E-D25F-99934F378718}"/>
              </a:ext>
            </a:extLst>
          </p:cNvPr>
          <p:cNvSpPr>
            <a:spLocks noGrp="1"/>
          </p:cNvSpPr>
          <p:nvPr>
            <p:ph type="body" idx="1"/>
          </p:nvPr>
        </p:nvSpPr>
        <p:spPr/>
        <p:txBody>
          <a:bodyPr/>
          <a:lstStyle/>
          <a:p>
            <a:endParaRPr lang="en-GB"/>
          </a:p>
        </p:txBody>
      </p:sp>
      <p:sp>
        <p:nvSpPr>
          <p:cNvPr id="4" name="Footer Placeholder 3">
            <a:extLst>
              <a:ext uri="{FF2B5EF4-FFF2-40B4-BE49-F238E27FC236}">
                <a16:creationId xmlns:a16="http://schemas.microsoft.com/office/drawing/2014/main" id="{F5791FC6-0B05-8FB8-8CC5-2690319BD9EC}"/>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47849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5E0F3-2D04-6B4A-3C44-7061BEE5B3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7A6BC5-D90D-31D2-A0DC-DF5697A0CF26}"/>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9857E073-E883-9CA0-63E1-88A5F712720A}"/>
              </a:ext>
            </a:extLst>
          </p:cNvPr>
          <p:cNvSpPr>
            <a:spLocks noGrp="1"/>
          </p:cNvSpPr>
          <p:nvPr>
            <p:ph type="body" idx="1"/>
          </p:nvPr>
        </p:nvSpPr>
        <p:spPr/>
        <p:txBody>
          <a:bodyPr/>
          <a:lstStyle/>
          <a:p>
            <a:endParaRPr lang="en-GB"/>
          </a:p>
        </p:txBody>
      </p:sp>
      <p:sp>
        <p:nvSpPr>
          <p:cNvPr id="4" name="Footer Placeholder 3">
            <a:extLst>
              <a:ext uri="{FF2B5EF4-FFF2-40B4-BE49-F238E27FC236}">
                <a16:creationId xmlns:a16="http://schemas.microsoft.com/office/drawing/2014/main" id="{0AF5ECD8-C325-C006-4105-4167305B0DA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8489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51EC6-27FA-4935-B6E3-FD43EA1E73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5A1053-32A4-FAD8-D8B1-7CB6D0A29F90}"/>
              </a:ext>
            </a:extLst>
          </p:cNvPr>
          <p:cNvSpPr>
            <a:spLocks noGrp="1" noRot="1" noChangeAspect="1"/>
          </p:cNvSpPr>
          <p:nvPr>
            <p:ph type="sldImg"/>
          </p:nvPr>
        </p:nvSpPr>
        <p:spPr/>
        <p:txBody>
          <a:bodyPr/>
          <a:lstStyle/>
          <a:p>
            <a:endParaRPr lang="en-ZA"/>
          </a:p>
        </p:txBody>
      </p:sp>
      <p:sp>
        <p:nvSpPr>
          <p:cNvPr id="3" name="Notes Placeholder 2">
            <a:extLst>
              <a:ext uri="{FF2B5EF4-FFF2-40B4-BE49-F238E27FC236}">
                <a16:creationId xmlns:a16="http://schemas.microsoft.com/office/drawing/2014/main" id="{48676856-EAE0-833B-1CE8-57AB472B2FDD}"/>
              </a:ext>
            </a:extLst>
          </p:cNvPr>
          <p:cNvSpPr>
            <a:spLocks noGrp="1"/>
          </p:cNvSpPr>
          <p:nvPr>
            <p:ph type="body" idx="1"/>
          </p:nvPr>
        </p:nvSpPr>
        <p:spPr/>
        <p:txBody>
          <a:bodyPr/>
          <a:lstStyle/>
          <a:p>
            <a:endParaRPr lang="en-GB"/>
          </a:p>
        </p:txBody>
      </p:sp>
      <p:sp>
        <p:nvSpPr>
          <p:cNvPr id="4" name="Footer Placeholder 3">
            <a:extLst>
              <a:ext uri="{FF2B5EF4-FFF2-40B4-BE49-F238E27FC236}">
                <a16:creationId xmlns:a16="http://schemas.microsoft.com/office/drawing/2014/main" id="{062B062B-4DFD-9DC6-721F-7BF4D92919E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7848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42480-0EBD-AB6D-4767-989EE149A7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52E425-07B0-D757-DFDF-326F73B35C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AC3F48-DA89-9B80-B69B-E28D49C2E014}"/>
              </a:ext>
            </a:extLst>
          </p:cNvPr>
          <p:cNvSpPr>
            <a:spLocks noGrp="1"/>
          </p:cNvSpPr>
          <p:nvPr>
            <p:ph type="body" idx="1"/>
          </p:nvPr>
        </p:nvSpPr>
        <p:spPr/>
        <p:txBody>
          <a:bodyPr/>
          <a:lstStyle/>
          <a:p>
            <a:endParaRPr lang="en-GB"/>
          </a:p>
        </p:txBody>
      </p:sp>
      <p:sp>
        <p:nvSpPr>
          <p:cNvPr id="4" name="Footer Placeholder 3">
            <a:extLst>
              <a:ext uri="{FF2B5EF4-FFF2-40B4-BE49-F238E27FC236}">
                <a16:creationId xmlns:a16="http://schemas.microsoft.com/office/drawing/2014/main" id="{D4096509-77ED-3CBF-0010-B1E0C24DD8C5}"/>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70842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A574812B-CC06-418E-15A3-F453C4BAF83A}"/>
              </a:ext>
            </a:extLst>
          </p:cNvPr>
          <p:cNvSpPr>
            <a:spLocks noGrp="1"/>
          </p:cNvSpPr>
          <p:nvPr>
            <p:ph type="body" sz="quarter" idx="10" hasCustomPrompt="1"/>
          </p:nvPr>
        </p:nvSpPr>
        <p:spPr>
          <a:xfrm>
            <a:off x="593611" y="967070"/>
            <a:ext cx="5910263" cy="371874"/>
          </a:xfrm>
          <a:prstGeom prst="rect">
            <a:avLst/>
          </a:prstGeom>
        </p:spPr>
        <p:txBody>
          <a:bodyPr/>
          <a:lstStyle>
            <a:lvl1pPr marL="0" indent="0" algn="l">
              <a:buNone/>
              <a:defRPr sz="2400" b="0">
                <a:solidFill>
                  <a:srgbClr val="00528A"/>
                </a:solidFill>
                <a:latin typeface="+mn-lt"/>
              </a:defRPr>
            </a:lvl1pPr>
          </a:lstStyle>
          <a:p>
            <a:pPr lvl="0"/>
            <a:r>
              <a:rPr lang="en-US"/>
              <a:t>Title</a:t>
            </a:r>
            <a:endParaRPr lang="en-GB"/>
          </a:p>
        </p:txBody>
      </p:sp>
      <p:sp>
        <p:nvSpPr>
          <p:cNvPr id="3" name="Text Placeholder 10">
            <a:extLst>
              <a:ext uri="{FF2B5EF4-FFF2-40B4-BE49-F238E27FC236}">
                <a16:creationId xmlns:a16="http://schemas.microsoft.com/office/drawing/2014/main" id="{A4415BFF-CD25-998C-6A0E-9B99EC17DB8A}"/>
              </a:ext>
            </a:extLst>
          </p:cNvPr>
          <p:cNvSpPr>
            <a:spLocks noGrp="1"/>
          </p:cNvSpPr>
          <p:nvPr>
            <p:ph type="body" sz="quarter" idx="11" hasCustomPrompt="1"/>
          </p:nvPr>
        </p:nvSpPr>
        <p:spPr>
          <a:xfrm>
            <a:off x="593611" y="1480001"/>
            <a:ext cx="5910263" cy="620943"/>
          </a:xfrm>
          <a:prstGeom prst="rect">
            <a:avLst/>
          </a:prstGeom>
        </p:spPr>
        <p:txBody>
          <a:bodyPr/>
          <a:lstStyle>
            <a:lvl1pPr marL="285750" indent="-285750">
              <a:buFont typeface="Wingdings" panose="05000000000000000000" pitchFamily="2" charset="2"/>
              <a:buChar char="q"/>
              <a:defRPr sz="1400">
                <a:solidFill>
                  <a:schemeClr val="bg1"/>
                </a:solidFill>
              </a:defRPr>
            </a:lvl1pPr>
            <a:lvl4pPr marL="1828777" indent="0">
              <a:buNone/>
              <a:defRPr/>
            </a:lvl4pPr>
          </a:lstStyle>
          <a:p>
            <a:pPr lvl="0"/>
            <a:r>
              <a:rPr lang="en-US"/>
              <a:t>Description</a:t>
            </a:r>
            <a:endParaRPr lang="en-GB"/>
          </a:p>
        </p:txBody>
      </p:sp>
      <p:sp>
        <p:nvSpPr>
          <p:cNvPr id="6" name="TextBox 5">
            <a:extLst>
              <a:ext uri="{FF2B5EF4-FFF2-40B4-BE49-F238E27FC236}">
                <a16:creationId xmlns:a16="http://schemas.microsoft.com/office/drawing/2014/main" id="{7C00552D-A7B9-AFE6-F79B-3B7F23C22113}"/>
              </a:ext>
            </a:extLst>
          </p:cNvPr>
          <p:cNvSpPr txBox="1"/>
          <p:nvPr userDrawn="1"/>
        </p:nvSpPr>
        <p:spPr>
          <a:xfrm>
            <a:off x="462978" y="627937"/>
            <a:ext cx="4109021" cy="276999"/>
          </a:xfrm>
          <a:prstGeom prst="rect">
            <a:avLst/>
          </a:prstGeom>
          <a:noFill/>
        </p:spPr>
        <p:txBody>
          <a:bodyPr wrap="square" rtlCol="0">
            <a:spAutoFit/>
          </a:bodyPr>
          <a:lstStyle/>
          <a:p>
            <a:pPr algn="l"/>
            <a:r>
              <a:rPr lang="en-GB" sz="1200" b="0">
                <a:solidFill>
                  <a:schemeClr val="tx1"/>
                </a:solidFill>
                <a:latin typeface="Arial" panose="020B0604020202020204" pitchFamily="34" charset="0"/>
                <a:cs typeface="Arial" panose="020B0604020202020204" pitchFamily="34" charset="0"/>
              </a:rPr>
              <a:t>UKG QUICK REFERENCE GUIDE – MANAGER SERIES</a:t>
            </a:r>
          </a:p>
        </p:txBody>
      </p:sp>
      <p:cxnSp>
        <p:nvCxnSpPr>
          <p:cNvPr id="7" name="Straight Connector 6">
            <a:extLst>
              <a:ext uri="{FF2B5EF4-FFF2-40B4-BE49-F238E27FC236}">
                <a16:creationId xmlns:a16="http://schemas.microsoft.com/office/drawing/2014/main" id="{4D17D7DF-F494-1174-71FE-A5AEBCCB5E79}"/>
              </a:ext>
            </a:extLst>
          </p:cNvPr>
          <p:cNvCxnSpPr>
            <a:cxnSpLocks/>
          </p:cNvCxnSpPr>
          <p:nvPr userDrawn="1"/>
        </p:nvCxnSpPr>
        <p:spPr>
          <a:xfrm>
            <a:off x="571839" y="1415146"/>
            <a:ext cx="5932035" cy="0"/>
          </a:xfrm>
          <a:prstGeom prst="line">
            <a:avLst/>
          </a:prstGeom>
          <a:ln w="38100">
            <a:solidFill>
              <a:srgbClr val="00528A"/>
            </a:solidFill>
            <a:prstDash val="sysDot"/>
          </a:ln>
        </p:spPr>
        <p:style>
          <a:lnRef idx="1">
            <a:schemeClr val="accent1"/>
          </a:lnRef>
          <a:fillRef idx="0">
            <a:schemeClr val="accent1"/>
          </a:fillRef>
          <a:effectRef idx="0">
            <a:schemeClr val="accent1"/>
          </a:effectRef>
          <a:fontRef idx="minor">
            <a:schemeClr val="tx1"/>
          </a:fontRef>
        </p:style>
      </p:cxnSp>
      <p:pic>
        <p:nvPicPr>
          <p:cNvPr id="9" name="Picture 8" descr="A blue and grey text on a black background&#10;&#10;Description automatically generated">
            <a:extLst>
              <a:ext uri="{FF2B5EF4-FFF2-40B4-BE49-F238E27FC236}">
                <a16:creationId xmlns:a16="http://schemas.microsoft.com/office/drawing/2014/main" id="{E29061D6-A443-41B3-1EAB-4BE546E53F0C}"/>
              </a:ext>
            </a:extLst>
          </p:cNvPr>
          <p:cNvPicPr>
            <a:picLocks noChangeAspect="1"/>
          </p:cNvPicPr>
          <p:nvPr userDrawn="1"/>
        </p:nvPicPr>
        <p:blipFill>
          <a:blip r:embed="rId2"/>
          <a:stretch>
            <a:fillRect/>
          </a:stretch>
        </p:blipFill>
        <p:spPr>
          <a:xfrm>
            <a:off x="5034529" y="94594"/>
            <a:ext cx="1469345" cy="621881"/>
          </a:xfrm>
          <a:prstGeom prst="rect">
            <a:avLst/>
          </a:prstGeom>
        </p:spPr>
      </p:pic>
    </p:spTree>
    <p:extLst>
      <p:ext uri="{BB962C8B-B14F-4D97-AF65-F5344CB8AC3E}">
        <p14:creationId xmlns:p14="http://schemas.microsoft.com/office/powerpoint/2010/main" val="2623938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10137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Slide Number Placeholder 16">
            <a:extLst>
              <a:ext uri="{FF2B5EF4-FFF2-40B4-BE49-F238E27FC236}">
                <a16:creationId xmlns:a16="http://schemas.microsoft.com/office/drawing/2014/main" id="{573D63E0-F646-A75E-CC8C-1DC9E361D749}"/>
              </a:ext>
            </a:extLst>
          </p:cNvPr>
          <p:cNvSpPr txBox="1">
            <a:spLocks/>
          </p:cNvSpPr>
          <p:nvPr userDrawn="1"/>
        </p:nvSpPr>
        <p:spPr>
          <a:xfrm>
            <a:off x="3093429" y="8790025"/>
            <a:ext cx="671142" cy="256004"/>
          </a:xfrm>
          <a:prstGeom prst="rect">
            <a:avLst/>
          </a:prstGeom>
        </p:spPr>
        <p:txBody>
          <a:bodyPr anchor="ctr"/>
          <a:lstStyle>
            <a:defPPr>
              <a:defRPr lang="en-US"/>
            </a:defPPr>
            <a:lvl1pPr marL="0" algn="ctr" defTabSz="914400" rtl="0" eaLnBrk="1" latinLnBrk="0" hangingPunct="1">
              <a:defRPr sz="800" b="0" i="0" kern="1200">
                <a:solidFill>
                  <a:schemeClr val="bg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34C5665-60AA-4800-975B-60C3B685C1F4}" type="slidenum">
              <a:rPr kumimoji="0" lang="en-US" sz="900" b="0" i="0" u="none" strike="noStrike" kern="1200" cap="none" spc="0" normalizeH="0" baseline="0" noProof="0" smtClean="0">
                <a:ln>
                  <a:noFill/>
                </a:ln>
                <a:solidFill>
                  <a:srgbClr val="00528A"/>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‹N›</a:t>
            </a:fld>
            <a:r>
              <a:rPr kumimoji="0" lang="en-US" sz="900" b="0" i="0" u="none" strike="noStrike" kern="1200" cap="none" spc="0" normalizeH="0" baseline="0" noProof="0" dirty="0">
                <a:ln>
                  <a:noFill/>
                </a:ln>
                <a:solidFill>
                  <a:srgbClr val="00528A"/>
                </a:solidFill>
                <a:effectLst/>
                <a:uLnTx/>
                <a:uFillTx/>
                <a:latin typeface="Arial" panose="020B0604020202020204" pitchFamily="34" charset="0"/>
                <a:ea typeface="+mn-ea"/>
                <a:cs typeface="Arial" panose="020B0604020202020204" pitchFamily="34" charset="0"/>
              </a:rPr>
              <a:t> of 13</a:t>
            </a:r>
          </a:p>
        </p:txBody>
      </p:sp>
    </p:spTree>
    <p:extLst>
      <p:ext uri="{BB962C8B-B14F-4D97-AF65-F5344CB8AC3E}">
        <p14:creationId xmlns:p14="http://schemas.microsoft.com/office/powerpoint/2010/main" val="1557919807"/>
      </p:ext>
    </p:extLst>
  </p:cSld>
  <p:clrMap bg1="lt1" tx1="dk1" bg2="lt2" tx2="dk2" accent1="accent1" accent2="accent2" accent3="accent3" accent4="accent4" accent5="accent5" accent6="accent6" hlink="hlink" folHlink="folHlink"/>
  <p:sldLayoutIdLst>
    <p:sldLayoutId id="2147483683" r:id="rId1"/>
    <p:sldLayoutId id="2147483684" r:id="rId2"/>
  </p:sldLayoutIdLst>
  <p:hf hdr="0"/>
  <p:txStyles>
    <p:titleStyle>
      <a:lvl1pPr algn="l" defTabSz="1219184" rtl="0" eaLnBrk="1" latinLnBrk="0" hangingPunct="1">
        <a:lnSpc>
          <a:spcPct val="90000"/>
        </a:lnSpc>
        <a:spcBef>
          <a:spcPct val="0"/>
        </a:spcBef>
        <a:buNone/>
        <a:defRPr lang="en-US" sz="4667" b="1" kern="1200" dirty="0">
          <a:solidFill>
            <a:srgbClr val="003766"/>
          </a:solidFill>
          <a:latin typeface="Poppins Bold"/>
          <a:ea typeface="+mn-ea"/>
          <a:cs typeface="Poppins Bold"/>
        </a:defRPr>
      </a:lvl1pPr>
    </p:titleStyle>
    <p:bodyStyle>
      <a:lvl1pPr marL="304798" indent="-304798" algn="l" defTabSz="1219184" rtl="0" eaLnBrk="1" latinLnBrk="0" hangingPunct="1">
        <a:lnSpc>
          <a:spcPct val="90000"/>
        </a:lnSpc>
        <a:spcBef>
          <a:spcPts val="1335"/>
        </a:spcBef>
        <a:buFont typeface="Arial" panose="020B0604020202020204" pitchFamily="34" charset="0"/>
        <a:buChar char="•"/>
        <a:defRPr sz="3733" kern="1200">
          <a:solidFill>
            <a:schemeClr val="tx1"/>
          </a:solidFill>
          <a:latin typeface="+mn-lt"/>
          <a:ea typeface="+mn-ea"/>
          <a:cs typeface="+mn-cs"/>
        </a:defRPr>
      </a:lvl1pPr>
      <a:lvl2pPr marL="914389" indent="-304798" algn="l" defTabSz="1219184"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82" indent="-304798" algn="l" defTabSz="1219184"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75"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4pPr>
      <a:lvl5pPr marL="2743167"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5pPr>
      <a:lvl6pPr marL="3352759"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6pPr>
      <a:lvl7pPr marL="3962352"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7pPr>
      <a:lvl8pPr marL="4571944"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8pPr>
      <a:lvl9pPr marL="5181536"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9pPr>
    </p:bodyStyle>
    <p:otherStyle>
      <a:defPPr>
        <a:defRPr lang="en-US"/>
      </a:defPPr>
      <a:lvl1pPr marL="0" algn="l" defTabSz="1219184" rtl="0" eaLnBrk="1" latinLnBrk="0" hangingPunct="1">
        <a:defRPr sz="2401" kern="1200">
          <a:solidFill>
            <a:schemeClr val="tx1"/>
          </a:solidFill>
          <a:latin typeface="+mn-lt"/>
          <a:ea typeface="+mn-ea"/>
          <a:cs typeface="+mn-cs"/>
        </a:defRPr>
      </a:lvl1pPr>
      <a:lvl2pPr marL="609593" algn="l" defTabSz="1219184" rtl="0" eaLnBrk="1" latinLnBrk="0" hangingPunct="1">
        <a:defRPr sz="2401" kern="1200">
          <a:solidFill>
            <a:schemeClr val="tx1"/>
          </a:solidFill>
          <a:latin typeface="+mn-lt"/>
          <a:ea typeface="+mn-ea"/>
          <a:cs typeface="+mn-cs"/>
        </a:defRPr>
      </a:lvl2pPr>
      <a:lvl3pPr marL="1219184" algn="l" defTabSz="1219184" rtl="0" eaLnBrk="1" latinLnBrk="0" hangingPunct="1">
        <a:defRPr sz="2401" kern="1200">
          <a:solidFill>
            <a:schemeClr val="tx1"/>
          </a:solidFill>
          <a:latin typeface="+mn-lt"/>
          <a:ea typeface="+mn-ea"/>
          <a:cs typeface="+mn-cs"/>
        </a:defRPr>
      </a:lvl3pPr>
      <a:lvl4pPr marL="1828777" algn="l" defTabSz="1219184" rtl="0" eaLnBrk="1" latinLnBrk="0" hangingPunct="1">
        <a:defRPr sz="2401" kern="1200">
          <a:solidFill>
            <a:schemeClr val="tx1"/>
          </a:solidFill>
          <a:latin typeface="+mn-lt"/>
          <a:ea typeface="+mn-ea"/>
          <a:cs typeface="+mn-cs"/>
        </a:defRPr>
      </a:lvl4pPr>
      <a:lvl5pPr marL="2438370" algn="l" defTabSz="1219184" rtl="0" eaLnBrk="1" latinLnBrk="0" hangingPunct="1">
        <a:defRPr sz="2401" kern="1200">
          <a:solidFill>
            <a:schemeClr val="tx1"/>
          </a:solidFill>
          <a:latin typeface="+mn-lt"/>
          <a:ea typeface="+mn-ea"/>
          <a:cs typeface="+mn-cs"/>
        </a:defRPr>
      </a:lvl5pPr>
      <a:lvl6pPr marL="3047962" algn="l" defTabSz="1219184" rtl="0" eaLnBrk="1" latinLnBrk="0" hangingPunct="1">
        <a:defRPr sz="2401" kern="1200">
          <a:solidFill>
            <a:schemeClr val="tx1"/>
          </a:solidFill>
          <a:latin typeface="+mn-lt"/>
          <a:ea typeface="+mn-ea"/>
          <a:cs typeface="+mn-cs"/>
        </a:defRPr>
      </a:lvl6pPr>
      <a:lvl7pPr marL="3657554" algn="l" defTabSz="1219184" rtl="0" eaLnBrk="1" latinLnBrk="0" hangingPunct="1">
        <a:defRPr sz="2401" kern="1200">
          <a:solidFill>
            <a:schemeClr val="tx1"/>
          </a:solidFill>
          <a:latin typeface="+mn-lt"/>
          <a:ea typeface="+mn-ea"/>
          <a:cs typeface="+mn-cs"/>
        </a:defRPr>
      </a:lvl7pPr>
      <a:lvl8pPr marL="4267147" algn="l" defTabSz="1219184" rtl="0" eaLnBrk="1" latinLnBrk="0" hangingPunct="1">
        <a:defRPr sz="2401" kern="1200">
          <a:solidFill>
            <a:schemeClr val="tx1"/>
          </a:solidFill>
          <a:latin typeface="+mn-lt"/>
          <a:ea typeface="+mn-ea"/>
          <a:cs typeface="+mn-cs"/>
        </a:defRPr>
      </a:lvl8pPr>
      <a:lvl9pPr marL="4876739" algn="l" defTabSz="1219184" rtl="0" eaLnBrk="1" latinLnBrk="0" hangingPunct="1">
        <a:defRPr sz="240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0">
          <p15:clr>
            <a:srgbClr val="F26B43"/>
          </p15:clr>
        </p15:guide>
        <p15:guide id="2" pos="351">
          <p15:clr>
            <a:srgbClr val="F26B43"/>
          </p15:clr>
        </p15:guide>
        <p15:guide id="3" pos="3993">
          <p15:clr>
            <a:srgbClr val="F26B43"/>
          </p15:clr>
        </p15:guide>
        <p15:guide id="4" orient="horz" pos="299">
          <p15:clr>
            <a:srgbClr val="F26B43"/>
          </p15:clr>
        </p15:guide>
        <p15:guide id="5" orient="horz" pos="55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g"/><Relationship Id="rId4" Type="http://schemas.openxmlformats.org/officeDocument/2006/relationships/hyperlink" Target="https://perduefarms-pfiprdsso.prd.mykrono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g"/><Relationship Id="rId4" Type="http://schemas.openxmlformats.org/officeDocument/2006/relationships/hyperlink" Target="https://perduefarms-pfiprdsso.prd.mykrono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C9DB3-8F16-D94C-CA83-88EB41540CF1}"/>
            </a:ext>
          </a:extLst>
        </p:cNvPr>
        <p:cNvGrpSpPr/>
        <p:nvPr/>
      </p:nvGrpSpPr>
      <p:grpSpPr>
        <a:xfrm>
          <a:off x="0" y="0"/>
          <a:ext cx="0" cy="0"/>
          <a:chOff x="0" y="0"/>
          <a:chExt cx="0" cy="0"/>
        </a:xfrm>
      </p:grpSpPr>
      <p:pic>
        <p:nvPicPr>
          <p:cNvPr id="3" name="Picture 2" descr="A blue and black logo  AI-generated content may be incorrect.">
            <a:extLst>
              <a:ext uri="{FF2B5EF4-FFF2-40B4-BE49-F238E27FC236}">
                <a16:creationId xmlns:a16="http://schemas.microsoft.com/office/drawing/2014/main" id="{30A819F8-D36B-3E76-061F-54BC2AF8EE27}"/>
              </a:ext>
            </a:extLst>
          </p:cNvPr>
          <p:cNvPicPr>
            <a:picLocks noChangeAspect="1"/>
          </p:cNvPicPr>
          <p:nvPr/>
        </p:nvPicPr>
        <p:blipFill>
          <a:blip r:embed="rId3"/>
          <a:stretch>
            <a:fillRect/>
          </a:stretch>
        </p:blipFill>
        <p:spPr>
          <a:xfrm>
            <a:off x="4722547" y="225093"/>
            <a:ext cx="1993904" cy="481195"/>
          </a:xfrm>
          <a:prstGeom prst="rect">
            <a:avLst/>
          </a:prstGeom>
        </p:spPr>
      </p:pic>
      <p:sp>
        <p:nvSpPr>
          <p:cNvPr id="4" name="Rectangle 3">
            <a:extLst>
              <a:ext uri="{FF2B5EF4-FFF2-40B4-BE49-F238E27FC236}">
                <a16:creationId xmlns:a16="http://schemas.microsoft.com/office/drawing/2014/main" id="{062C24A2-07E4-36DE-AF65-9FE8B4791A3F}"/>
              </a:ext>
            </a:extLst>
          </p:cNvPr>
          <p:cNvSpPr/>
          <p:nvPr/>
        </p:nvSpPr>
        <p:spPr>
          <a:xfrm>
            <a:off x="0" y="465690"/>
            <a:ext cx="4572000" cy="91440"/>
          </a:xfrm>
          <a:prstGeom prst="rect">
            <a:avLst/>
          </a:prstGeom>
          <a:solidFill>
            <a:srgbClr val="FFC000"/>
          </a:solidFill>
          <a:ln>
            <a:solidFill>
              <a:srgbClr val="F9B826"/>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a:p>
        </p:txBody>
      </p:sp>
      <p:graphicFrame>
        <p:nvGraphicFramePr>
          <p:cNvPr id="5" name="Table 4">
            <a:extLst>
              <a:ext uri="{FF2B5EF4-FFF2-40B4-BE49-F238E27FC236}">
                <a16:creationId xmlns:a16="http://schemas.microsoft.com/office/drawing/2014/main" id="{6B2160FB-50BC-64A7-91E3-37A45DF583AF}"/>
              </a:ext>
            </a:extLst>
          </p:cNvPr>
          <p:cNvGraphicFramePr>
            <a:graphicFrameLocks noGrp="1"/>
          </p:cNvGraphicFramePr>
          <p:nvPr>
            <p:extLst>
              <p:ext uri="{D42A27DB-BD31-4B8C-83A1-F6EECF244321}">
                <p14:modId xmlns:p14="http://schemas.microsoft.com/office/powerpoint/2010/main" val="3094758569"/>
              </p:ext>
            </p:extLst>
          </p:nvPr>
        </p:nvGraphicFramePr>
        <p:xfrm>
          <a:off x="228600" y="1827459"/>
          <a:ext cx="6400800" cy="6868160"/>
        </p:xfrm>
        <a:graphic>
          <a:graphicData uri="http://schemas.openxmlformats.org/drawingml/2006/table">
            <a:tbl>
              <a:tblPr firstRow="1" bandRow="1">
                <a:tableStyleId>{8799B23B-EC83-4686-B30A-512413B5E67A}</a:tableStyleId>
              </a:tblPr>
              <a:tblGrid>
                <a:gridCol w="2468880">
                  <a:extLst>
                    <a:ext uri="{9D8B030D-6E8A-4147-A177-3AD203B41FA5}">
                      <a16:colId xmlns:a16="http://schemas.microsoft.com/office/drawing/2014/main" val="912787241"/>
                    </a:ext>
                  </a:extLst>
                </a:gridCol>
                <a:gridCol w="3931920">
                  <a:extLst>
                    <a:ext uri="{9D8B030D-6E8A-4147-A177-3AD203B41FA5}">
                      <a16:colId xmlns:a16="http://schemas.microsoft.com/office/drawing/2014/main" val="2029580739"/>
                    </a:ext>
                  </a:extLst>
                </a:gridCol>
              </a:tblGrid>
              <a:tr h="370840">
                <a:tc>
                  <a:txBody>
                    <a:bodyPr/>
                    <a:lstStyle/>
                    <a:p>
                      <a:pPr>
                        <a:defRPr sz="1800" b="1">
                          <a:latin typeface="Trebuchet MS" panose="020B0603020202020204" pitchFamily="34" charset="0"/>
                        </a:defRPr>
                      </a:pPr>
                      <a:r>
                        <a:t>Guía práctica</a:t>
                      </a:r>
                    </a:p>
                  </a:txBody>
                  <a:tcPr/>
                </a:tc>
                <a:tc>
                  <a:txBody>
                    <a:bodyPr/>
                    <a:lstStyle/>
                    <a:p>
                      <a:pPr marL="52705" indent="0">
                        <a:buFont typeface="Arial" panose="020B0604020202020204" pitchFamily="34" charset="0"/>
                        <a:buNone/>
                        <a:defRPr sz="1800">
                          <a:solidFill>
                            <a:schemeClr val="tx1"/>
                          </a:solidFill>
                          <a:effectLst/>
                          <a:latin typeface="Trebuchet MS" panose="020B0603020202020204" pitchFamily="34" charset="0"/>
                        </a:defRPr>
                      </a:pPr>
                      <a:r>
                        <a:t>Descargar la aplicación móvil</a:t>
                      </a:r>
                      <a:endParaRPr lang="en-IN" sz="1800" b="0">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2242808400"/>
                  </a:ext>
                </a:extLst>
              </a:tr>
              <a:tr h="370840">
                <a:tc>
                  <a:txBody>
                    <a:bodyPr/>
                    <a:lstStyle/>
                    <a:p>
                      <a:pPr>
                        <a:defRPr sz="1800" b="1">
                          <a:latin typeface="Trebuchet MS" panose="020B0603020202020204" pitchFamily="34" charset="0"/>
                        </a:defRPr>
                      </a:pPr>
                      <a:r>
                        <a:t>Audiencia destinataria</a:t>
                      </a:r>
                    </a:p>
                  </a:txBody>
                  <a:tcPr/>
                </a:tc>
                <a:tc>
                  <a:txBody>
                    <a:bodyPr/>
                    <a:lstStyle/>
                    <a:p>
                      <a:pPr marL="52705" indent="0">
                        <a:buFont typeface="Arial" panose="020B0604020202020204" pitchFamily="34" charset="0"/>
                        <a:buNone/>
                        <a:defRPr sz="1800">
                          <a:solidFill>
                            <a:schemeClr val="tx1"/>
                          </a:solidFill>
                          <a:effectLst/>
                          <a:latin typeface="Trebuchet MS"/>
                        </a:defRPr>
                      </a:pPr>
                      <a:r>
                        <a:t>Asociado de primera línea o de campo, asociado administrativo por hora o personal no exento (SNE), asociado asalariado exento, supervisor de primera línea, gerente corporativo, líder del sitio, RR. HH., líder de nómina, administradores de nómina de planta, responsable regional de nómina, personal de Tecnología de la información (TI), programador para la optimización de la fuerza laboral</a:t>
                      </a:r>
                      <a:endParaRPr lang="en-IN" sz="1800" b="0" dirty="0">
                        <a:solidFill>
                          <a:schemeClr val="tx1"/>
                        </a:solidFill>
                        <a:effectLst/>
                        <a:latin typeface="Trebuchet MS"/>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4119734941"/>
                  </a:ext>
                </a:extLst>
              </a:tr>
              <a:tr h="370840">
                <a:tc>
                  <a:txBody>
                    <a:bodyPr/>
                    <a:lstStyle/>
                    <a:p>
                      <a:pPr>
                        <a:defRPr sz="1800" b="1">
                          <a:latin typeface="Trebuchet MS" panose="020B0603020202020204" pitchFamily="34" charset="0"/>
                        </a:defRPr>
                      </a:pPr>
                      <a:r>
                        <a:t>Tema(s) incluido(s)</a:t>
                      </a:r>
                    </a:p>
                  </a:txBody>
                  <a:tcPr/>
                </a:tc>
                <a:tc>
                  <a:txBody>
                    <a:bodyPr/>
                    <a:lstStyle/>
                    <a:p>
                      <a:pPr marL="285750" marR="0" lvl="0" indent="-285750" algn="l" defTabSz="1219184" rtl="0" eaLnBrk="1" fontAlgn="auto" latinLnBrk="0" hangingPunct="1">
                        <a:lnSpc>
                          <a:spcPct val="100000"/>
                        </a:lnSpc>
                        <a:spcBef>
                          <a:spcPts val="0"/>
                        </a:spcBef>
                        <a:spcAft>
                          <a:spcPts val="0"/>
                        </a:spcAft>
                        <a:buClrTx/>
                        <a:buSzTx/>
                        <a:buFont typeface="Arial" panose="020B0604020202020204" pitchFamily="34" charset="0"/>
                        <a:buChar char="•"/>
                        <a:tabLst/>
                        <a:defRPr sz="1800">
                          <a:latin typeface="Trebuchet MS" panose="020B0603020202020204" pitchFamily="34" charset="0"/>
                          <a:ea typeface="Calibri" panose="020F0502020204030204" pitchFamily="34" charset="0"/>
                          <a:cs typeface="Calibri" panose="020F0502020204030204" pitchFamily="34" charset="0"/>
                        </a:defRPr>
                      </a:pPr>
                      <a:r>
                        <a:t>Cómo descargar la aplicación móvil a través de Google Play Store (Android) y Apple App Store (iPhone) e iniciar sesión </a:t>
                      </a:r>
                    </a:p>
                  </a:txBody>
                  <a:tcPr/>
                </a:tc>
                <a:extLst>
                  <a:ext uri="{0D108BD9-81ED-4DB2-BD59-A6C34878D82A}">
                    <a16:rowId xmlns:a16="http://schemas.microsoft.com/office/drawing/2014/main" val="651278269"/>
                  </a:ext>
                </a:extLst>
              </a:tr>
              <a:tr h="370840">
                <a:tc>
                  <a:txBody>
                    <a:bodyPr/>
                    <a:lstStyle/>
                    <a:p>
                      <a:pPr>
                        <a:defRPr sz="1800" b="1">
                          <a:latin typeface="Trebuchet MS" panose="020B0603020202020204" pitchFamily="34" charset="0"/>
                        </a:defRPr>
                      </a:pPr>
                      <a:r>
                        <a:t>Versión</a:t>
                      </a:r>
                    </a:p>
                  </a:txBody>
                  <a:tcPr/>
                </a:tc>
                <a:tc>
                  <a:txBody>
                    <a:bodyPr/>
                    <a:lstStyle/>
                    <a:p>
                      <a:pPr>
                        <a:defRPr sz="1800">
                          <a:latin typeface="Trebuchet MS" panose="020B0603020202020204" pitchFamily="34" charset="0"/>
                        </a:defRPr>
                      </a:pPr>
                      <a:r>
                        <a:t>V3</a:t>
                      </a:r>
                      <a:endParaRPr lang="en-ZA" sz="1800" dirty="0">
                        <a:latin typeface="Trebuchet MS" panose="020B0603020202020204" pitchFamily="34" charset="0"/>
                      </a:endParaRPr>
                    </a:p>
                  </a:txBody>
                  <a:tcPr/>
                </a:tc>
                <a:extLst>
                  <a:ext uri="{0D108BD9-81ED-4DB2-BD59-A6C34878D82A}">
                    <a16:rowId xmlns:a16="http://schemas.microsoft.com/office/drawing/2014/main" val="736472766"/>
                  </a:ext>
                </a:extLst>
              </a:tr>
              <a:tr h="370840">
                <a:tc>
                  <a:txBody>
                    <a:bodyPr/>
                    <a:lstStyle/>
                    <a:p>
                      <a:pPr>
                        <a:defRPr sz="1800" b="1">
                          <a:latin typeface="Trebuchet MS" panose="020B0603020202020204" pitchFamily="34" charset="0"/>
                        </a:defRPr>
                      </a:pPr>
                      <a:r>
                        <a:t>Fecha de la última actualización</a:t>
                      </a:r>
                    </a:p>
                  </a:txBody>
                  <a:tcPr/>
                </a:tc>
                <a:tc>
                  <a:txBody>
                    <a:bodyPr/>
                    <a:lstStyle/>
                    <a:p>
                      <a:pPr>
                        <a:defRPr sz="1800">
                          <a:latin typeface="Trebuchet MS" panose="020B0603020202020204" pitchFamily="34" charset="0"/>
                        </a:defRPr>
                      </a:pPr>
                      <a:r>
                        <a:t>22-07-2026</a:t>
                      </a:r>
                      <a:endParaRPr lang="en-ZA" sz="1800" dirty="0">
                        <a:latin typeface="Trebuchet MS" panose="020B0603020202020204" pitchFamily="34" charset="0"/>
                      </a:endParaRPr>
                    </a:p>
                  </a:txBody>
                  <a:tcPr/>
                </a:tc>
                <a:extLst>
                  <a:ext uri="{0D108BD9-81ED-4DB2-BD59-A6C34878D82A}">
                    <a16:rowId xmlns:a16="http://schemas.microsoft.com/office/drawing/2014/main" val="2896825811"/>
                  </a:ext>
                </a:extLst>
              </a:tr>
              <a:tr h="370840">
                <a:tc>
                  <a:txBody>
                    <a:bodyPr/>
                    <a:lstStyle/>
                    <a:p>
                      <a:pPr>
                        <a:defRPr sz="1800" b="1">
                          <a:latin typeface="Trebuchet MS" panose="020B0603020202020204" pitchFamily="34" charset="0"/>
                        </a:defRPr>
                      </a:pPr>
                      <a:r>
                        <a:rPr dirty="0" err="1"/>
                        <a:t>Fecha</a:t>
                      </a:r>
                      <a:r>
                        <a:rPr dirty="0"/>
                        <a:t> de la </a:t>
                      </a:r>
                      <a:r>
                        <a:rPr dirty="0" err="1"/>
                        <a:t>última</a:t>
                      </a:r>
                      <a:r>
                        <a:rPr dirty="0"/>
                        <a:t> </a:t>
                      </a:r>
                      <a:r>
                        <a:rPr dirty="0" err="1"/>
                        <a:t>revisión</a:t>
                      </a:r>
                      <a:endParaRPr dirty="0"/>
                    </a:p>
                  </a:txBody>
                  <a:tcPr/>
                </a:tc>
                <a:tc>
                  <a:txBody>
                    <a:bodyPr/>
                    <a:lstStyle/>
                    <a:p>
                      <a:pPr>
                        <a:defRPr sz="1800">
                          <a:latin typeface="Trebuchet MS" panose="020B0603020202020204" pitchFamily="34" charset="0"/>
                        </a:defRPr>
                      </a:pPr>
                      <a:r>
                        <a:rPr dirty="0"/>
                        <a:t>14-04-2026</a:t>
                      </a:r>
                    </a:p>
                  </a:txBody>
                  <a:tcPr/>
                </a:tc>
                <a:extLst>
                  <a:ext uri="{0D108BD9-81ED-4DB2-BD59-A6C34878D82A}">
                    <a16:rowId xmlns:a16="http://schemas.microsoft.com/office/drawing/2014/main" val="1343360143"/>
                  </a:ext>
                </a:extLst>
              </a:tr>
            </a:tbl>
          </a:graphicData>
        </a:graphic>
      </p:graphicFrame>
      <p:sp>
        <p:nvSpPr>
          <p:cNvPr id="7" name="TextBox 6">
            <a:extLst>
              <a:ext uri="{FF2B5EF4-FFF2-40B4-BE49-F238E27FC236}">
                <a16:creationId xmlns:a16="http://schemas.microsoft.com/office/drawing/2014/main" id="{F4811697-FEF4-481A-199E-0DF6473DDF30}"/>
              </a:ext>
            </a:extLst>
          </p:cNvPr>
          <p:cNvSpPr txBox="1"/>
          <p:nvPr/>
        </p:nvSpPr>
        <p:spPr>
          <a:xfrm>
            <a:off x="150547" y="1092200"/>
            <a:ext cx="5154698" cy="400110"/>
          </a:xfrm>
          <a:prstGeom prst="rect">
            <a:avLst/>
          </a:prstGeom>
          <a:noFill/>
        </p:spPr>
        <p:txBody>
          <a:bodyPr wrap="square">
            <a:spAutoFit/>
          </a:bodyPr>
          <a:lstStyle/>
          <a:p>
            <a:pPr>
              <a:defRPr sz="2000" b="1">
                <a:latin typeface="Trebuchet MS" panose="020B0603020202020204" pitchFamily="34" charset="0"/>
              </a:defRPr>
            </a:pPr>
            <a:r>
              <a:rPr dirty="0" err="1"/>
              <a:t>Información</a:t>
            </a:r>
            <a:r>
              <a:rPr dirty="0"/>
              <a:t> del </a:t>
            </a:r>
            <a:r>
              <a:rPr lang="it-IT" dirty="0" err="1"/>
              <a:t>Contenido</a:t>
            </a:r>
            <a:endParaRPr dirty="0"/>
          </a:p>
        </p:txBody>
      </p:sp>
      <p:sp>
        <p:nvSpPr>
          <p:cNvPr id="2" name="Text Placeholder 24">
            <a:extLst>
              <a:ext uri="{FF2B5EF4-FFF2-40B4-BE49-F238E27FC236}">
                <a16:creationId xmlns:a16="http://schemas.microsoft.com/office/drawing/2014/main" id="{5581E6FB-6351-4843-30CB-524E55DD4563}"/>
              </a:ext>
            </a:extLst>
          </p:cNvPr>
          <p:cNvSpPr txBox="1">
            <a:spLocks/>
          </p:cNvSpPr>
          <p:nvPr/>
        </p:nvSpPr>
        <p:spPr>
          <a:xfrm>
            <a:off x="0" y="115222"/>
            <a:ext cx="5910263" cy="280987"/>
          </a:xfrm>
          <a:prstGeom prst="rect">
            <a:avLst/>
          </a:prstGeom>
        </p:spPr>
        <p:txBody>
          <a:bodyPr lIns="91440" tIns="45720" rIns="91440" bIns="45720" anchor="t"/>
          <a:lstStyle>
            <a:lvl1pPr marL="304798" indent="-304798" algn="l" defTabSz="1219184" rtl="0" eaLnBrk="1" latinLnBrk="0" hangingPunct="1">
              <a:lnSpc>
                <a:spcPct val="90000"/>
              </a:lnSpc>
              <a:spcBef>
                <a:spcPts val="1335"/>
              </a:spcBef>
              <a:buFont typeface="Arial" panose="020B0604020202020204" pitchFamily="34" charset="0"/>
              <a:buChar char="•"/>
              <a:defRPr sz="3733" kern="1200">
                <a:solidFill>
                  <a:schemeClr val="tx1"/>
                </a:solidFill>
                <a:latin typeface="+mn-lt"/>
                <a:ea typeface="+mn-ea"/>
                <a:cs typeface="+mn-cs"/>
              </a:defRPr>
            </a:lvl1pPr>
            <a:lvl2pPr marL="914389" indent="-304798" algn="l" defTabSz="1219184"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82" indent="-304798" algn="l" defTabSz="1219184"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75"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4pPr>
            <a:lvl5pPr marL="2743167"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5pPr>
            <a:lvl6pPr marL="3352759"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6pPr>
            <a:lvl7pPr marL="3962352"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7pPr>
            <a:lvl8pPr marL="4571944"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8pPr>
            <a:lvl9pPr marL="5181536"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9pPr>
          </a:lstStyle>
          <a:p>
            <a:pPr marL="0" indent="0">
              <a:buFont typeface="Arial" panose="020B0604020202020204" pitchFamily="34" charset="0"/>
              <a:buNone/>
              <a:defRPr sz="2000" b="1">
                <a:solidFill>
                  <a:srgbClr val="000830"/>
                </a:solidFill>
                <a:latin typeface="Trebuchet MS" panose="020B0603020202020204" pitchFamily="34" charset="0"/>
                <a:ea typeface="Calibri"/>
                <a:cs typeface="Calibri"/>
              </a:defRPr>
            </a:pPr>
            <a:r>
              <a:t>Descargar la aplicación móvil</a:t>
            </a:r>
            <a:endParaRPr lang="en-US" sz="2000">
              <a:latin typeface="Trebuchet MS" panose="020B0603020202020204" pitchFamily="34" charset="0"/>
            </a:endParaRPr>
          </a:p>
        </p:txBody>
      </p:sp>
    </p:spTree>
    <p:extLst>
      <p:ext uri="{BB962C8B-B14F-4D97-AF65-F5344CB8AC3E}">
        <p14:creationId xmlns:p14="http://schemas.microsoft.com/office/powerpoint/2010/main" val="2682106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C76A6-BE73-AF08-B88E-F7E95159F08D}"/>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41F17D31-8272-5643-8D34-C937A56C0433}"/>
              </a:ext>
            </a:extLst>
          </p:cNvPr>
          <p:cNvPicPr>
            <a:picLocks noChangeAspect="1"/>
          </p:cNvPicPr>
          <p:nvPr/>
        </p:nvPicPr>
        <p:blipFill>
          <a:blip r:embed="rId3"/>
          <a:srcRect t="9339" b="6711"/>
          <a:stretch>
            <a:fillRect/>
          </a:stretch>
        </p:blipFill>
        <p:spPr>
          <a:xfrm>
            <a:off x="1977570" y="3741815"/>
            <a:ext cx="2902861" cy="4837981"/>
          </a:xfrm>
          <a:prstGeom prst="rect">
            <a:avLst/>
          </a:prstGeom>
          <a:ln>
            <a:solidFill>
              <a:srgbClr val="00528A"/>
            </a:solidFill>
          </a:ln>
        </p:spPr>
      </p:pic>
      <p:pic>
        <p:nvPicPr>
          <p:cNvPr id="3" name="Picture 2" descr="A blue and black logo  AI-generated content may be incorrect.">
            <a:extLst>
              <a:ext uri="{FF2B5EF4-FFF2-40B4-BE49-F238E27FC236}">
                <a16:creationId xmlns:a16="http://schemas.microsoft.com/office/drawing/2014/main" id="{DBC80E04-175F-C599-77E4-1109BFB88794}"/>
              </a:ext>
            </a:extLst>
          </p:cNvPr>
          <p:cNvPicPr>
            <a:picLocks noChangeAspect="1"/>
          </p:cNvPicPr>
          <p:nvPr/>
        </p:nvPicPr>
        <p:blipFill>
          <a:blip r:embed="rId4"/>
          <a:stretch>
            <a:fillRect/>
          </a:stretch>
        </p:blipFill>
        <p:spPr>
          <a:xfrm>
            <a:off x="4722547" y="225093"/>
            <a:ext cx="1993904" cy="481195"/>
          </a:xfrm>
          <a:prstGeom prst="rect">
            <a:avLst/>
          </a:prstGeom>
        </p:spPr>
      </p:pic>
      <p:sp>
        <p:nvSpPr>
          <p:cNvPr id="4" name="Rectangle 3">
            <a:extLst>
              <a:ext uri="{FF2B5EF4-FFF2-40B4-BE49-F238E27FC236}">
                <a16:creationId xmlns:a16="http://schemas.microsoft.com/office/drawing/2014/main" id="{52CF2CD2-9AAF-B9E1-54E6-05EA261D16A4}"/>
              </a:ext>
            </a:extLst>
          </p:cNvPr>
          <p:cNvSpPr/>
          <p:nvPr/>
        </p:nvSpPr>
        <p:spPr>
          <a:xfrm>
            <a:off x="0" y="465690"/>
            <a:ext cx="4572000" cy="91440"/>
          </a:xfrm>
          <a:prstGeom prst="rect">
            <a:avLst/>
          </a:prstGeom>
          <a:solidFill>
            <a:srgbClr val="FFC000"/>
          </a:solidFill>
          <a:ln>
            <a:solidFill>
              <a:srgbClr val="F9B826"/>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a:p>
        </p:txBody>
      </p:sp>
      <p:sp>
        <p:nvSpPr>
          <p:cNvPr id="6" name="Text Placeholder 24">
            <a:extLst>
              <a:ext uri="{FF2B5EF4-FFF2-40B4-BE49-F238E27FC236}">
                <a16:creationId xmlns:a16="http://schemas.microsoft.com/office/drawing/2014/main" id="{5D7CE9DA-8C6A-BCA5-6D9A-267F9784D458}"/>
              </a:ext>
            </a:extLst>
          </p:cNvPr>
          <p:cNvSpPr txBox="1">
            <a:spLocks/>
          </p:cNvSpPr>
          <p:nvPr/>
        </p:nvSpPr>
        <p:spPr>
          <a:xfrm>
            <a:off x="0" y="115222"/>
            <a:ext cx="5910263" cy="280987"/>
          </a:xfrm>
          <a:prstGeom prst="rect">
            <a:avLst/>
          </a:prstGeom>
        </p:spPr>
        <p:txBody>
          <a:bodyPr lIns="91440" tIns="45720" rIns="91440" bIns="45720" anchor="t"/>
          <a:lstStyle>
            <a:lvl1pPr marL="304798" indent="-304798" algn="l" defTabSz="1219184" rtl="0" eaLnBrk="1" latinLnBrk="0" hangingPunct="1">
              <a:lnSpc>
                <a:spcPct val="90000"/>
              </a:lnSpc>
              <a:spcBef>
                <a:spcPts val="1335"/>
              </a:spcBef>
              <a:buFont typeface="Arial" panose="020B0604020202020204" pitchFamily="34" charset="0"/>
              <a:buChar char="•"/>
              <a:defRPr sz="3733" kern="1200">
                <a:solidFill>
                  <a:schemeClr val="tx1"/>
                </a:solidFill>
                <a:latin typeface="+mn-lt"/>
                <a:ea typeface="+mn-ea"/>
                <a:cs typeface="+mn-cs"/>
              </a:defRPr>
            </a:lvl1pPr>
            <a:lvl2pPr marL="914389" indent="-304798" algn="l" defTabSz="1219184"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82" indent="-304798" algn="l" defTabSz="1219184"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75"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4pPr>
            <a:lvl5pPr marL="2743167"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5pPr>
            <a:lvl6pPr marL="3352759"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6pPr>
            <a:lvl7pPr marL="3962352"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7pPr>
            <a:lvl8pPr marL="4571944"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8pPr>
            <a:lvl9pPr marL="5181536"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9pPr>
          </a:lstStyle>
          <a:p>
            <a:pPr marL="0" indent="0">
              <a:buFont typeface="Arial" panose="020B0604020202020204" pitchFamily="34" charset="0"/>
              <a:buNone/>
              <a:defRPr sz="2000" b="1">
                <a:solidFill>
                  <a:srgbClr val="000830"/>
                </a:solidFill>
                <a:latin typeface="Trebuchet MS" panose="020B0603020202020204" pitchFamily="34" charset="0"/>
                <a:ea typeface="Calibri"/>
                <a:cs typeface="Calibri"/>
              </a:defRPr>
            </a:pPr>
            <a:r>
              <a:t>Descargar la aplicación móvil</a:t>
            </a:r>
            <a:endParaRPr lang="en-US" sz="2000">
              <a:latin typeface="Trebuchet MS" panose="020B0603020202020204" pitchFamily="34" charset="0"/>
            </a:endParaRPr>
          </a:p>
        </p:txBody>
      </p:sp>
      <p:sp>
        <p:nvSpPr>
          <p:cNvPr id="9" name="TextBox 8">
            <a:extLst>
              <a:ext uri="{FF2B5EF4-FFF2-40B4-BE49-F238E27FC236}">
                <a16:creationId xmlns:a16="http://schemas.microsoft.com/office/drawing/2014/main" id="{65E82620-0DA1-DF44-7C17-6ADB978B813C}"/>
              </a:ext>
            </a:extLst>
          </p:cNvPr>
          <p:cNvSpPr txBox="1"/>
          <p:nvPr/>
        </p:nvSpPr>
        <p:spPr>
          <a:xfrm>
            <a:off x="241147" y="2923110"/>
            <a:ext cx="6135074" cy="400110"/>
          </a:xfrm>
          <a:prstGeom prst="rect">
            <a:avLst/>
          </a:prstGeom>
          <a:noFill/>
        </p:spPr>
        <p:txBody>
          <a:bodyPr wrap="square">
            <a:spAutoFit/>
          </a:bodyPr>
          <a:lstStyle/>
          <a:p>
            <a:pPr>
              <a:defRPr sz="2000">
                <a:latin typeface="Trebuchet MS" panose="020B0603020202020204" pitchFamily="34" charset="0"/>
                <a:ea typeface="Calibri" panose="020F0502020204030204" pitchFamily="34" charset="0"/>
                <a:cs typeface="Calibri" panose="020F0502020204030204" pitchFamily="34" charset="0"/>
              </a:defRPr>
            </a:pPr>
            <a:r>
              <a:t>1. Abra </a:t>
            </a:r>
            <a:r>
              <a:rPr b="1"/>
              <a:t>Google Play Store</a:t>
            </a:r>
            <a:endParaRPr lang="en-IN" sz="2000">
              <a:latin typeface="Trebuchet MS" panose="020B060302020202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11E2B347-146F-7AC3-0751-E603A9950DD3}"/>
              </a:ext>
            </a:extLst>
          </p:cNvPr>
          <p:cNvSpPr txBox="1"/>
          <p:nvPr/>
        </p:nvSpPr>
        <p:spPr>
          <a:xfrm>
            <a:off x="241146" y="973140"/>
            <a:ext cx="6280668" cy="1015663"/>
          </a:xfrm>
          <a:prstGeom prst="rect">
            <a:avLst/>
          </a:prstGeom>
          <a:noFill/>
        </p:spPr>
        <p:txBody>
          <a:bodyPr wrap="square" lIns="91440" tIns="45720" rIns="91440" bIns="45720" anchor="t">
            <a:spAutoFit/>
          </a:bodyPr>
          <a:lstStyle/>
          <a:p>
            <a:pPr>
              <a:buClr>
                <a:schemeClr val="accent3"/>
              </a:buClr>
              <a:defRPr sz="2000">
                <a:latin typeface="Trebuchet MS"/>
                <a:ea typeface="Calibri"/>
                <a:cs typeface="Calibri"/>
              </a:defRPr>
            </a:pPr>
            <a:r>
              <a:rPr kern="1200">
                <a:ln>
                  <a:noFill/>
                </a:ln>
                <a:effectLst/>
                <a:uLnTx/>
                <a:uFillTx/>
              </a:rPr>
              <a:t>Esta </a:t>
            </a:r>
            <a:r>
              <a:t>guía práctica </a:t>
            </a:r>
            <a:r>
              <a:rPr kern="1200">
                <a:ln>
                  <a:noFill/>
                </a:ln>
                <a:effectLst/>
                <a:uLnTx/>
                <a:uFillTx/>
              </a:rPr>
              <a:t>cubrirá los siguientes temas:</a:t>
            </a:r>
            <a:endParaRPr lang="en-IN" sz="2000">
              <a:latin typeface="Trebuchet MS"/>
              <a:ea typeface="Calibri"/>
              <a:cs typeface="Calibri"/>
            </a:endParaRPr>
          </a:p>
          <a:p>
            <a:pPr marL="285750" lvl="0" indent="-285750">
              <a:buFont typeface="Arial" panose="020B0604020202020204" pitchFamily="34" charset="0"/>
              <a:buChar char="•"/>
              <a:defRPr sz="2000">
                <a:latin typeface="Trebuchet MS" panose="020B0603020202020204" pitchFamily="34" charset="0"/>
                <a:ea typeface="Calibri" panose="020F0502020204030204" pitchFamily="34" charset="0"/>
                <a:cs typeface="Calibri" panose="020F0502020204030204" pitchFamily="34" charset="0"/>
              </a:defRPr>
            </a:pPr>
            <a:r>
              <a:t>Cómo descargar la aplicación móvil a través de Google Play Store (Android) y Apple App Store (iPhone)</a:t>
            </a:r>
          </a:p>
        </p:txBody>
      </p:sp>
      <p:sp>
        <p:nvSpPr>
          <p:cNvPr id="14" name="TextBox 13">
            <a:extLst>
              <a:ext uri="{FF2B5EF4-FFF2-40B4-BE49-F238E27FC236}">
                <a16:creationId xmlns:a16="http://schemas.microsoft.com/office/drawing/2014/main" id="{74177B31-5D3A-4A24-3038-D33749F5C02D}"/>
              </a:ext>
            </a:extLst>
          </p:cNvPr>
          <p:cNvSpPr txBox="1"/>
          <p:nvPr/>
        </p:nvSpPr>
        <p:spPr>
          <a:xfrm>
            <a:off x="241147" y="2159400"/>
            <a:ext cx="6135074" cy="707886"/>
          </a:xfrm>
          <a:prstGeom prst="rect">
            <a:avLst/>
          </a:prstGeom>
          <a:noFill/>
        </p:spPr>
        <p:txBody>
          <a:bodyPr wrap="square">
            <a:spAutoFit/>
          </a:bodyPr>
          <a:lstStyle/>
          <a:p>
            <a:pPr>
              <a:defRPr sz="2000" b="1">
                <a:solidFill>
                  <a:schemeClr val="accent3"/>
                </a:solidFill>
                <a:latin typeface="Trebuchet MS" panose="020B0603020202020204" pitchFamily="34" charset="0"/>
                <a:ea typeface="Calibri" panose="020F0502020204030204" pitchFamily="34" charset="0"/>
                <a:cs typeface="Calibri" panose="020F0502020204030204" pitchFamily="34" charset="0"/>
              </a:defRPr>
            </a:pPr>
            <a:r>
              <a:t>Cómo descargar la aplicación móvil a través de Google Play Store (Android) e iniciar sesión</a:t>
            </a:r>
            <a:endParaRPr lang="en-IN" sz="2000" b="1" dirty="0">
              <a:solidFill>
                <a:schemeClr val="accent3"/>
              </a:solidFill>
              <a:latin typeface="Trebuchet MS" panose="020B060302020202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B9AC053D-2232-3382-191F-314458345130}"/>
              </a:ext>
            </a:extLst>
          </p:cNvPr>
          <p:cNvSpPr/>
          <p:nvPr/>
        </p:nvSpPr>
        <p:spPr>
          <a:xfrm>
            <a:off x="3681276" y="7017854"/>
            <a:ext cx="626029" cy="684376"/>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7" name="Oval 6">
            <a:extLst>
              <a:ext uri="{FF2B5EF4-FFF2-40B4-BE49-F238E27FC236}">
                <a16:creationId xmlns:a16="http://schemas.microsoft.com/office/drawing/2014/main" id="{D223CFE5-03B7-45C8-8FED-D903D89BB231}"/>
              </a:ext>
            </a:extLst>
          </p:cNvPr>
          <p:cNvSpPr/>
          <p:nvPr/>
        </p:nvSpPr>
        <p:spPr>
          <a:xfrm>
            <a:off x="3362099" y="6801439"/>
            <a:ext cx="413002" cy="432825"/>
          </a:xfrm>
          <a:prstGeom prst="ellipse">
            <a:avLst/>
          </a:prstGeom>
          <a:solidFill>
            <a:srgbClr val="56B4E9"/>
          </a:solidFill>
          <a:ln>
            <a:solidFill>
              <a:srgbClr val="56B4E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sz="2000" kern="1200">
                <a:ln>
                  <a:noFill/>
                </a:ln>
                <a:solidFill>
                  <a:prstClr val="white"/>
                </a:solidFill>
                <a:effectLst/>
                <a:uLnTx/>
                <a:uFillTx/>
                <a:latin typeface="Trebuchet MS" panose="020B0603020202020204" pitchFamily="34" charset="0"/>
                <a:ea typeface="Calibri" panose="020F0502020204030204" pitchFamily="34" charset="0"/>
                <a:cs typeface="Calibri" panose="020F0502020204030204" pitchFamily="34" charset="0"/>
              </a:defRPr>
            </a:pPr>
            <a:r>
              <a:t>1</a:t>
            </a:r>
          </a:p>
        </p:txBody>
      </p:sp>
    </p:spTree>
    <p:extLst>
      <p:ext uri="{BB962C8B-B14F-4D97-AF65-F5344CB8AC3E}">
        <p14:creationId xmlns:p14="http://schemas.microsoft.com/office/powerpoint/2010/main" val="1507465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7616C-56D6-AA2E-E5F6-5AEE2BEFB49E}"/>
            </a:ext>
          </a:extLst>
        </p:cNvPr>
        <p:cNvGrpSpPr/>
        <p:nvPr/>
      </p:nvGrpSpPr>
      <p:grpSpPr>
        <a:xfrm>
          <a:off x="0" y="0"/>
          <a:ext cx="0" cy="0"/>
          <a:chOff x="0" y="0"/>
          <a:chExt cx="0" cy="0"/>
        </a:xfrm>
      </p:grpSpPr>
      <p:pic>
        <p:nvPicPr>
          <p:cNvPr id="3" name="Picture 2" descr="A blue and black logo  AI-generated content may be incorrect.">
            <a:extLst>
              <a:ext uri="{FF2B5EF4-FFF2-40B4-BE49-F238E27FC236}">
                <a16:creationId xmlns:a16="http://schemas.microsoft.com/office/drawing/2014/main" id="{3C989D55-B832-EC41-E93A-D8C4226A4F3C}"/>
              </a:ext>
            </a:extLst>
          </p:cNvPr>
          <p:cNvPicPr>
            <a:picLocks noChangeAspect="1"/>
          </p:cNvPicPr>
          <p:nvPr/>
        </p:nvPicPr>
        <p:blipFill>
          <a:blip r:embed="rId3"/>
          <a:stretch>
            <a:fillRect/>
          </a:stretch>
        </p:blipFill>
        <p:spPr>
          <a:xfrm>
            <a:off x="4722547" y="225093"/>
            <a:ext cx="1993904" cy="481195"/>
          </a:xfrm>
          <a:prstGeom prst="rect">
            <a:avLst/>
          </a:prstGeom>
        </p:spPr>
      </p:pic>
      <p:sp>
        <p:nvSpPr>
          <p:cNvPr id="4" name="Rectangle 3">
            <a:extLst>
              <a:ext uri="{FF2B5EF4-FFF2-40B4-BE49-F238E27FC236}">
                <a16:creationId xmlns:a16="http://schemas.microsoft.com/office/drawing/2014/main" id="{27E74BB5-257C-0391-24E1-6C8D49891EA8}"/>
              </a:ext>
            </a:extLst>
          </p:cNvPr>
          <p:cNvSpPr/>
          <p:nvPr/>
        </p:nvSpPr>
        <p:spPr>
          <a:xfrm>
            <a:off x="0" y="465690"/>
            <a:ext cx="4572000" cy="91440"/>
          </a:xfrm>
          <a:prstGeom prst="rect">
            <a:avLst/>
          </a:prstGeom>
          <a:solidFill>
            <a:srgbClr val="FFC000"/>
          </a:solidFill>
          <a:ln>
            <a:solidFill>
              <a:srgbClr val="F9B826"/>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ndParaRPr>
          </a:p>
        </p:txBody>
      </p:sp>
      <p:sp>
        <p:nvSpPr>
          <p:cNvPr id="5" name="TextBox 4">
            <a:extLst>
              <a:ext uri="{FF2B5EF4-FFF2-40B4-BE49-F238E27FC236}">
                <a16:creationId xmlns:a16="http://schemas.microsoft.com/office/drawing/2014/main" id="{22CD8785-A64D-78EA-8E1E-7B26B172A0B9}"/>
              </a:ext>
            </a:extLst>
          </p:cNvPr>
          <p:cNvSpPr txBox="1"/>
          <p:nvPr/>
        </p:nvSpPr>
        <p:spPr>
          <a:xfrm>
            <a:off x="241146" y="1008629"/>
            <a:ext cx="6235853" cy="400110"/>
          </a:xfrm>
          <a:prstGeom prst="rect">
            <a:avLst/>
          </a:prstGeom>
          <a:noFill/>
        </p:spPr>
        <p:txBody>
          <a:bodyPr wrap="square">
            <a:spAutoFit/>
          </a:bodyPr>
          <a:lstStyle/>
          <a:p>
            <a:pPr>
              <a:defRPr sz="2000">
                <a:latin typeface="Trebuchet MS" panose="020B0603020202020204" pitchFamily="34" charset="0"/>
                <a:ea typeface="Calibri" panose="020F0502020204030204" pitchFamily="34" charset="0"/>
                <a:cs typeface="Calibri" panose="020F0502020204030204" pitchFamily="34" charset="0"/>
              </a:defRPr>
            </a:pPr>
            <a:r>
              <a:t>2. Escriba </a:t>
            </a:r>
            <a:r>
              <a:rPr b="1"/>
              <a:t>UKG Pro</a:t>
            </a:r>
            <a:r>
              <a:t> en el cuadro de búsqueda. </a:t>
            </a:r>
          </a:p>
        </p:txBody>
      </p:sp>
      <p:sp>
        <p:nvSpPr>
          <p:cNvPr id="2" name="Text Placeholder 24">
            <a:extLst>
              <a:ext uri="{FF2B5EF4-FFF2-40B4-BE49-F238E27FC236}">
                <a16:creationId xmlns:a16="http://schemas.microsoft.com/office/drawing/2014/main" id="{64AB87AA-7C94-210B-AB73-C4D345281DD0}"/>
              </a:ext>
            </a:extLst>
          </p:cNvPr>
          <p:cNvSpPr txBox="1">
            <a:spLocks/>
          </p:cNvSpPr>
          <p:nvPr/>
        </p:nvSpPr>
        <p:spPr>
          <a:xfrm>
            <a:off x="0" y="115222"/>
            <a:ext cx="5910263" cy="280987"/>
          </a:xfrm>
          <a:prstGeom prst="rect">
            <a:avLst/>
          </a:prstGeom>
        </p:spPr>
        <p:txBody>
          <a:bodyPr lIns="91440" tIns="45720" rIns="91440" bIns="45720" anchor="t"/>
          <a:lstStyle>
            <a:lvl1pPr marL="304798" indent="-304798" algn="l" defTabSz="1219184" rtl="0" eaLnBrk="1" latinLnBrk="0" hangingPunct="1">
              <a:lnSpc>
                <a:spcPct val="90000"/>
              </a:lnSpc>
              <a:spcBef>
                <a:spcPts val="1335"/>
              </a:spcBef>
              <a:buFont typeface="Arial" panose="020B0604020202020204" pitchFamily="34" charset="0"/>
              <a:buChar char="•"/>
              <a:defRPr sz="3733" kern="1200">
                <a:solidFill>
                  <a:schemeClr val="tx1"/>
                </a:solidFill>
                <a:latin typeface="+mn-lt"/>
                <a:ea typeface="+mn-ea"/>
                <a:cs typeface="+mn-cs"/>
              </a:defRPr>
            </a:lvl1pPr>
            <a:lvl2pPr marL="914389" indent="-304798" algn="l" defTabSz="1219184"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82" indent="-304798" algn="l" defTabSz="1219184"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75"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4pPr>
            <a:lvl5pPr marL="2743167"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5pPr>
            <a:lvl6pPr marL="3352759"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6pPr>
            <a:lvl7pPr marL="3962352"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7pPr>
            <a:lvl8pPr marL="4571944"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8pPr>
            <a:lvl9pPr marL="5181536"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9pPr>
          </a:lstStyle>
          <a:p>
            <a:pPr marL="0" indent="0">
              <a:buFont typeface="Arial" panose="020B0604020202020204" pitchFamily="34" charset="0"/>
              <a:buNone/>
              <a:defRPr sz="2000" b="1">
                <a:solidFill>
                  <a:srgbClr val="000830"/>
                </a:solidFill>
                <a:latin typeface="Trebuchet MS" panose="020B0603020202020204" pitchFamily="34" charset="0"/>
                <a:ea typeface="Calibri"/>
                <a:cs typeface="Calibri"/>
              </a:defRPr>
            </a:pPr>
            <a:r>
              <a:t>Descargar la aplicación móvil</a:t>
            </a:r>
            <a:endParaRPr lang="en-US" sz="2000">
              <a:latin typeface="Trebuchet MS" panose="020B0603020202020204" pitchFamily="34" charset="0"/>
            </a:endParaRPr>
          </a:p>
        </p:txBody>
      </p:sp>
      <p:pic>
        <p:nvPicPr>
          <p:cNvPr id="6" name="Picture 5">
            <a:extLst>
              <a:ext uri="{FF2B5EF4-FFF2-40B4-BE49-F238E27FC236}">
                <a16:creationId xmlns:a16="http://schemas.microsoft.com/office/drawing/2014/main" id="{61BE4BB6-3075-E106-6689-35E765EFAC15}"/>
              </a:ext>
            </a:extLst>
          </p:cNvPr>
          <p:cNvPicPr>
            <a:picLocks noChangeAspect="1"/>
          </p:cNvPicPr>
          <p:nvPr/>
        </p:nvPicPr>
        <p:blipFill>
          <a:blip r:embed="rId4"/>
          <a:srcRect t="4333" b="6092"/>
          <a:stretch>
            <a:fillRect/>
          </a:stretch>
        </p:blipFill>
        <p:spPr>
          <a:xfrm>
            <a:off x="1945865" y="1816768"/>
            <a:ext cx="2966271" cy="5116963"/>
          </a:xfrm>
          <a:prstGeom prst="rect">
            <a:avLst/>
          </a:prstGeom>
          <a:ln>
            <a:solidFill>
              <a:srgbClr val="00528A"/>
            </a:solidFill>
          </a:ln>
        </p:spPr>
      </p:pic>
      <p:sp>
        <p:nvSpPr>
          <p:cNvPr id="11" name="Rectangle 10">
            <a:extLst>
              <a:ext uri="{FF2B5EF4-FFF2-40B4-BE49-F238E27FC236}">
                <a16:creationId xmlns:a16="http://schemas.microsoft.com/office/drawing/2014/main" id="{F7D3CAFD-0DF7-C0AE-BBAF-33215979CA9D}"/>
              </a:ext>
            </a:extLst>
          </p:cNvPr>
          <p:cNvSpPr/>
          <p:nvPr/>
        </p:nvSpPr>
        <p:spPr>
          <a:xfrm>
            <a:off x="1945865" y="1757270"/>
            <a:ext cx="2969187" cy="528430"/>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12" name="Oval 11">
            <a:extLst>
              <a:ext uri="{FF2B5EF4-FFF2-40B4-BE49-F238E27FC236}">
                <a16:creationId xmlns:a16="http://schemas.microsoft.com/office/drawing/2014/main" id="{B0604AD4-503C-B559-E229-E73291719BF2}"/>
              </a:ext>
            </a:extLst>
          </p:cNvPr>
          <p:cNvSpPr/>
          <p:nvPr/>
        </p:nvSpPr>
        <p:spPr>
          <a:xfrm>
            <a:off x="4722547" y="1600355"/>
            <a:ext cx="413002" cy="432825"/>
          </a:xfrm>
          <a:prstGeom prst="ellipse">
            <a:avLst/>
          </a:prstGeom>
          <a:solidFill>
            <a:srgbClr val="56B4E9"/>
          </a:solidFill>
          <a:ln>
            <a:solidFill>
              <a:srgbClr val="56B4E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sz="2000">
                <a:solidFill>
                  <a:prstClr val="white"/>
                </a:solidFill>
                <a:latin typeface="Trebuchet MS" panose="020B0603020202020204" pitchFamily="34" charset="0"/>
                <a:ea typeface="Calibri" panose="020F0502020204030204" pitchFamily="34" charset="0"/>
                <a:cs typeface="Calibri" panose="020F0502020204030204" pitchFamily="34" charset="0"/>
              </a:defRPr>
            </a:pPr>
            <a:r>
              <a:t>2</a:t>
            </a:r>
            <a:endParaRPr kumimoji="0" lang="en-IN" sz="2000" b="0" i="0" u="none" strike="noStrike" kern="1200" cap="none" spc="0" normalizeH="0" baseline="0" noProof="0">
              <a:ln>
                <a:noFill/>
              </a:ln>
              <a:solidFill>
                <a:prstClr val="white"/>
              </a:solidFill>
              <a:effectLst/>
              <a:uLnTx/>
              <a:uFillTx/>
              <a:latin typeface="Trebuchet MS" panose="020B060302020202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11365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B1C74-57E7-83D4-FD3A-B441B6920F9D}"/>
            </a:ext>
          </a:extLst>
        </p:cNvPr>
        <p:cNvGrpSpPr/>
        <p:nvPr/>
      </p:nvGrpSpPr>
      <p:grpSpPr>
        <a:xfrm>
          <a:off x="0" y="0"/>
          <a:ext cx="0" cy="0"/>
          <a:chOff x="0" y="0"/>
          <a:chExt cx="0" cy="0"/>
        </a:xfrm>
      </p:grpSpPr>
      <p:pic>
        <p:nvPicPr>
          <p:cNvPr id="3" name="Picture 2" descr="A blue and black logo  AI-generated content may be incorrect.">
            <a:extLst>
              <a:ext uri="{FF2B5EF4-FFF2-40B4-BE49-F238E27FC236}">
                <a16:creationId xmlns:a16="http://schemas.microsoft.com/office/drawing/2014/main" id="{7B3350FD-71AC-737D-07EE-85276CA62BEE}"/>
              </a:ext>
            </a:extLst>
          </p:cNvPr>
          <p:cNvPicPr>
            <a:picLocks noChangeAspect="1"/>
          </p:cNvPicPr>
          <p:nvPr/>
        </p:nvPicPr>
        <p:blipFill>
          <a:blip r:embed="rId3"/>
          <a:stretch>
            <a:fillRect/>
          </a:stretch>
        </p:blipFill>
        <p:spPr>
          <a:xfrm>
            <a:off x="4722547" y="225093"/>
            <a:ext cx="1993904" cy="481195"/>
          </a:xfrm>
          <a:prstGeom prst="rect">
            <a:avLst/>
          </a:prstGeom>
        </p:spPr>
      </p:pic>
      <p:sp>
        <p:nvSpPr>
          <p:cNvPr id="4" name="Rectangle 3">
            <a:extLst>
              <a:ext uri="{FF2B5EF4-FFF2-40B4-BE49-F238E27FC236}">
                <a16:creationId xmlns:a16="http://schemas.microsoft.com/office/drawing/2014/main" id="{6852496C-06BD-5AFD-56CD-B1F0D79C77EA}"/>
              </a:ext>
            </a:extLst>
          </p:cNvPr>
          <p:cNvSpPr/>
          <p:nvPr/>
        </p:nvSpPr>
        <p:spPr>
          <a:xfrm>
            <a:off x="0" y="465690"/>
            <a:ext cx="4572000" cy="91440"/>
          </a:xfrm>
          <a:prstGeom prst="rect">
            <a:avLst/>
          </a:prstGeom>
          <a:solidFill>
            <a:srgbClr val="FFC000"/>
          </a:solidFill>
          <a:ln>
            <a:solidFill>
              <a:srgbClr val="F9B826"/>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ndParaRPr>
          </a:p>
        </p:txBody>
      </p:sp>
      <p:sp>
        <p:nvSpPr>
          <p:cNvPr id="5" name="TextBox 4">
            <a:extLst>
              <a:ext uri="{FF2B5EF4-FFF2-40B4-BE49-F238E27FC236}">
                <a16:creationId xmlns:a16="http://schemas.microsoft.com/office/drawing/2014/main" id="{3066455F-0E91-AB26-F634-35CDA745ED50}"/>
              </a:ext>
            </a:extLst>
          </p:cNvPr>
          <p:cNvSpPr txBox="1"/>
          <p:nvPr/>
        </p:nvSpPr>
        <p:spPr>
          <a:xfrm>
            <a:off x="241146" y="1008629"/>
            <a:ext cx="6235853" cy="400110"/>
          </a:xfrm>
          <a:prstGeom prst="rect">
            <a:avLst/>
          </a:prstGeom>
          <a:noFill/>
        </p:spPr>
        <p:txBody>
          <a:bodyPr wrap="square">
            <a:spAutoFit/>
          </a:bodyPr>
          <a:lstStyle/>
          <a:p>
            <a:pPr>
              <a:defRPr sz="2000">
                <a:latin typeface="Trebuchet MS" panose="020B0603020202020204" pitchFamily="34" charset="0"/>
                <a:ea typeface="Calibri" panose="020F0502020204030204" pitchFamily="34" charset="0"/>
                <a:cs typeface="Calibri" panose="020F0502020204030204" pitchFamily="34" charset="0"/>
              </a:defRPr>
            </a:pPr>
            <a:r>
              <a:t>3. Seleccione el botón </a:t>
            </a:r>
            <a:r>
              <a:rPr b="1"/>
              <a:t>Instalar</a:t>
            </a:r>
            <a:r>
              <a:t> para descargar la aplicación.</a:t>
            </a:r>
          </a:p>
        </p:txBody>
      </p:sp>
      <p:sp>
        <p:nvSpPr>
          <p:cNvPr id="2" name="Text Placeholder 24">
            <a:extLst>
              <a:ext uri="{FF2B5EF4-FFF2-40B4-BE49-F238E27FC236}">
                <a16:creationId xmlns:a16="http://schemas.microsoft.com/office/drawing/2014/main" id="{998E2B31-78F5-CB85-2664-E005CF5E06DD}"/>
              </a:ext>
            </a:extLst>
          </p:cNvPr>
          <p:cNvSpPr txBox="1">
            <a:spLocks/>
          </p:cNvSpPr>
          <p:nvPr/>
        </p:nvSpPr>
        <p:spPr>
          <a:xfrm>
            <a:off x="0" y="115222"/>
            <a:ext cx="5910263" cy="280987"/>
          </a:xfrm>
          <a:prstGeom prst="rect">
            <a:avLst/>
          </a:prstGeom>
        </p:spPr>
        <p:txBody>
          <a:bodyPr lIns="91440" tIns="45720" rIns="91440" bIns="45720" anchor="t"/>
          <a:lstStyle>
            <a:lvl1pPr marL="304798" indent="-304798" algn="l" defTabSz="1219184" rtl="0" eaLnBrk="1" latinLnBrk="0" hangingPunct="1">
              <a:lnSpc>
                <a:spcPct val="90000"/>
              </a:lnSpc>
              <a:spcBef>
                <a:spcPts val="1335"/>
              </a:spcBef>
              <a:buFont typeface="Arial" panose="020B0604020202020204" pitchFamily="34" charset="0"/>
              <a:buChar char="•"/>
              <a:defRPr sz="3733" kern="1200">
                <a:solidFill>
                  <a:schemeClr val="tx1"/>
                </a:solidFill>
                <a:latin typeface="+mn-lt"/>
                <a:ea typeface="+mn-ea"/>
                <a:cs typeface="+mn-cs"/>
              </a:defRPr>
            </a:lvl1pPr>
            <a:lvl2pPr marL="914389" indent="-304798" algn="l" defTabSz="1219184"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82" indent="-304798" algn="l" defTabSz="1219184"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75"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4pPr>
            <a:lvl5pPr marL="2743167"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5pPr>
            <a:lvl6pPr marL="3352759"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6pPr>
            <a:lvl7pPr marL="3962352"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7pPr>
            <a:lvl8pPr marL="4571944"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8pPr>
            <a:lvl9pPr marL="5181536"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9pPr>
          </a:lstStyle>
          <a:p>
            <a:pPr marL="0" indent="0">
              <a:buFont typeface="Arial" panose="020B0604020202020204" pitchFamily="34" charset="0"/>
              <a:buNone/>
              <a:defRPr sz="2000" b="1">
                <a:solidFill>
                  <a:srgbClr val="000830"/>
                </a:solidFill>
                <a:latin typeface="Trebuchet MS" panose="020B0603020202020204" pitchFamily="34" charset="0"/>
                <a:ea typeface="Calibri"/>
                <a:cs typeface="Calibri"/>
              </a:defRPr>
            </a:pPr>
            <a:r>
              <a:t>Descargar la aplicación móvil</a:t>
            </a:r>
            <a:endParaRPr lang="en-US" sz="2000">
              <a:latin typeface="Trebuchet MS" panose="020B0603020202020204" pitchFamily="34" charset="0"/>
            </a:endParaRPr>
          </a:p>
        </p:txBody>
      </p:sp>
      <p:pic>
        <p:nvPicPr>
          <p:cNvPr id="6" name="Picture 5">
            <a:extLst>
              <a:ext uri="{FF2B5EF4-FFF2-40B4-BE49-F238E27FC236}">
                <a16:creationId xmlns:a16="http://schemas.microsoft.com/office/drawing/2014/main" id="{78748967-F5A3-0921-30B2-800B230016BD}"/>
              </a:ext>
            </a:extLst>
          </p:cNvPr>
          <p:cNvPicPr>
            <a:picLocks noChangeAspect="1"/>
          </p:cNvPicPr>
          <p:nvPr/>
        </p:nvPicPr>
        <p:blipFill>
          <a:blip r:embed="rId4"/>
          <a:srcRect t="4333" b="6092"/>
          <a:stretch>
            <a:fillRect/>
          </a:stretch>
        </p:blipFill>
        <p:spPr>
          <a:xfrm>
            <a:off x="1945865" y="1816768"/>
            <a:ext cx="2966271" cy="5116963"/>
          </a:xfrm>
          <a:prstGeom prst="rect">
            <a:avLst/>
          </a:prstGeom>
          <a:ln>
            <a:solidFill>
              <a:srgbClr val="00528A"/>
            </a:solidFill>
          </a:ln>
        </p:spPr>
      </p:pic>
      <p:sp>
        <p:nvSpPr>
          <p:cNvPr id="11" name="Rectangle 10">
            <a:extLst>
              <a:ext uri="{FF2B5EF4-FFF2-40B4-BE49-F238E27FC236}">
                <a16:creationId xmlns:a16="http://schemas.microsoft.com/office/drawing/2014/main" id="{A78C9E0D-9943-638D-CA0F-5F5D514DEFC2}"/>
              </a:ext>
            </a:extLst>
          </p:cNvPr>
          <p:cNvSpPr/>
          <p:nvPr/>
        </p:nvSpPr>
        <p:spPr>
          <a:xfrm>
            <a:off x="3994484" y="2295024"/>
            <a:ext cx="920568" cy="528430"/>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12" name="Oval 11">
            <a:extLst>
              <a:ext uri="{FF2B5EF4-FFF2-40B4-BE49-F238E27FC236}">
                <a16:creationId xmlns:a16="http://schemas.microsoft.com/office/drawing/2014/main" id="{EE72C17F-2A86-5216-FC03-12469F52FCB3}"/>
              </a:ext>
            </a:extLst>
          </p:cNvPr>
          <p:cNvSpPr/>
          <p:nvPr/>
        </p:nvSpPr>
        <p:spPr>
          <a:xfrm>
            <a:off x="4722547" y="2138109"/>
            <a:ext cx="413002" cy="432825"/>
          </a:xfrm>
          <a:prstGeom prst="ellipse">
            <a:avLst/>
          </a:prstGeom>
          <a:solidFill>
            <a:srgbClr val="56B4E9"/>
          </a:solidFill>
          <a:ln>
            <a:solidFill>
              <a:srgbClr val="56B4E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sz="2000" kern="1200">
                <a:ln>
                  <a:noFill/>
                </a:ln>
                <a:solidFill>
                  <a:prstClr val="white"/>
                </a:solidFill>
                <a:effectLst/>
                <a:uLnTx/>
                <a:uFillTx/>
                <a:latin typeface="Trebuchet MS" panose="020B0603020202020204" pitchFamily="34" charset="0"/>
                <a:ea typeface="Calibri" panose="020F0502020204030204" pitchFamily="34" charset="0"/>
                <a:cs typeface="Calibri" panose="020F0502020204030204" pitchFamily="34" charset="0"/>
              </a:defRPr>
            </a:pPr>
            <a:r>
              <a:t>3</a:t>
            </a:r>
          </a:p>
        </p:txBody>
      </p:sp>
    </p:spTree>
    <p:extLst>
      <p:ext uri="{BB962C8B-B14F-4D97-AF65-F5344CB8AC3E}">
        <p14:creationId xmlns:p14="http://schemas.microsoft.com/office/powerpoint/2010/main" val="2831100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909A3-88D3-F16C-0AB3-B82DFF76D916}"/>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639BC9A7-E061-ABE1-52A1-47D1DDD3EE91}"/>
              </a:ext>
            </a:extLst>
          </p:cNvPr>
          <p:cNvPicPr>
            <a:picLocks noChangeAspect="1"/>
          </p:cNvPicPr>
          <p:nvPr/>
        </p:nvPicPr>
        <p:blipFill>
          <a:blip r:embed="rId3"/>
          <a:srcRect t="9926" b="6093"/>
          <a:stretch>
            <a:fillRect/>
          </a:stretch>
        </p:blipFill>
        <p:spPr>
          <a:xfrm>
            <a:off x="3665488" y="2426399"/>
            <a:ext cx="2957983" cy="5128464"/>
          </a:xfrm>
          <a:prstGeom prst="rect">
            <a:avLst/>
          </a:prstGeom>
          <a:ln>
            <a:solidFill>
              <a:srgbClr val="00528A"/>
            </a:solidFill>
          </a:ln>
        </p:spPr>
      </p:pic>
      <p:sp>
        <p:nvSpPr>
          <p:cNvPr id="16" name="Rectangle 15">
            <a:extLst>
              <a:ext uri="{FF2B5EF4-FFF2-40B4-BE49-F238E27FC236}">
                <a16:creationId xmlns:a16="http://schemas.microsoft.com/office/drawing/2014/main" id="{D811604B-D547-3987-E85E-A3798E3FA361}"/>
              </a:ext>
            </a:extLst>
          </p:cNvPr>
          <p:cNvSpPr/>
          <p:nvPr/>
        </p:nvSpPr>
        <p:spPr>
          <a:xfrm>
            <a:off x="4213902" y="5876453"/>
            <a:ext cx="705935" cy="688985"/>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17" name="Oval 16">
            <a:extLst>
              <a:ext uri="{FF2B5EF4-FFF2-40B4-BE49-F238E27FC236}">
                <a16:creationId xmlns:a16="http://schemas.microsoft.com/office/drawing/2014/main" id="{6803A921-4B93-2437-035C-9E8FEA616436}"/>
              </a:ext>
            </a:extLst>
          </p:cNvPr>
          <p:cNvSpPr/>
          <p:nvPr/>
        </p:nvSpPr>
        <p:spPr>
          <a:xfrm>
            <a:off x="4727333" y="5719539"/>
            <a:ext cx="413002" cy="432825"/>
          </a:xfrm>
          <a:prstGeom prst="ellipse">
            <a:avLst/>
          </a:prstGeom>
          <a:solidFill>
            <a:srgbClr val="56B4E9"/>
          </a:solidFill>
          <a:ln>
            <a:solidFill>
              <a:srgbClr val="56B4E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sz="2000">
                <a:solidFill>
                  <a:prstClr val="white"/>
                </a:solidFill>
                <a:latin typeface="Trebuchet MS" panose="020B0603020202020204" pitchFamily="34" charset="0"/>
                <a:ea typeface="Calibri" panose="020F0502020204030204" pitchFamily="34" charset="0"/>
                <a:cs typeface="Calibri" panose="020F0502020204030204" pitchFamily="34" charset="0"/>
              </a:defRPr>
            </a:pPr>
            <a:r>
              <a:t>4</a:t>
            </a:r>
            <a:endParaRPr kumimoji="0" lang="en-IN" sz="2000" b="0" i="0" u="none" strike="noStrike" kern="1200" cap="none" spc="0" normalizeH="0" baseline="0" noProof="0">
              <a:ln>
                <a:noFill/>
              </a:ln>
              <a:solidFill>
                <a:prstClr val="white"/>
              </a:solidFill>
              <a:effectLst/>
              <a:uLnTx/>
              <a:uFillTx/>
              <a:latin typeface="Trebuchet MS" panose="020B0603020202020204" pitchFamily="34" charset="0"/>
              <a:ea typeface="Calibri" panose="020F0502020204030204" pitchFamily="34" charset="0"/>
              <a:cs typeface="Calibri" panose="020F0502020204030204" pitchFamily="34" charset="0"/>
            </a:endParaRPr>
          </a:p>
        </p:txBody>
      </p:sp>
      <p:pic>
        <p:nvPicPr>
          <p:cNvPr id="12" name="Picture 11">
            <a:extLst>
              <a:ext uri="{FF2B5EF4-FFF2-40B4-BE49-F238E27FC236}">
                <a16:creationId xmlns:a16="http://schemas.microsoft.com/office/drawing/2014/main" id="{E6DC3D6D-F969-8131-30DD-D4FCEC80410A}"/>
              </a:ext>
            </a:extLst>
          </p:cNvPr>
          <p:cNvPicPr>
            <a:picLocks noChangeAspect="1"/>
          </p:cNvPicPr>
          <p:nvPr/>
        </p:nvPicPr>
        <p:blipFill>
          <a:blip r:embed="rId4"/>
          <a:srcRect t="4333" b="5092"/>
          <a:stretch>
            <a:fillRect/>
          </a:stretch>
        </p:blipFill>
        <p:spPr>
          <a:xfrm>
            <a:off x="382896" y="2427476"/>
            <a:ext cx="2957983" cy="5128464"/>
          </a:xfrm>
          <a:prstGeom prst="rect">
            <a:avLst/>
          </a:prstGeom>
          <a:ln>
            <a:solidFill>
              <a:srgbClr val="00528A"/>
            </a:solidFill>
          </a:ln>
        </p:spPr>
      </p:pic>
      <p:sp>
        <p:nvSpPr>
          <p:cNvPr id="13" name="Rectangle 12">
            <a:extLst>
              <a:ext uri="{FF2B5EF4-FFF2-40B4-BE49-F238E27FC236}">
                <a16:creationId xmlns:a16="http://schemas.microsoft.com/office/drawing/2014/main" id="{9E9E6B88-3A46-ABCF-0EAE-9C7CF60689A1}"/>
              </a:ext>
            </a:extLst>
          </p:cNvPr>
          <p:cNvSpPr/>
          <p:nvPr/>
        </p:nvSpPr>
        <p:spPr>
          <a:xfrm>
            <a:off x="2423227" y="2905731"/>
            <a:ext cx="920568" cy="528430"/>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14" name="Oval 13">
            <a:extLst>
              <a:ext uri="{FF2B5EF4-FFF2-40B4-BE49-F238E27FC236}">
                <a16:creationId xmlns:a16="http://schemas.microsoft.com/office/drawing/2014/main" id="{554E9368-9B84-8710-6A8E-43A5DE89789D}"/>
              </a:ext>
            </a:extLst>
          </p:cNvPr>
          <p:cNvSpPr/>
          <p:nvPr/>
        </p:nvSpPr>
        <p:spPr>
          <a:xfrm>
            <a:off x="3151290" y="2748816"/>
            <a:ext cx="413002" cy="432825"/>
          </a:xfrm>
          <a:prstGeom prst="ellipse">
            <a:avLst/>
          </a:prstGeom>
          <a:solidFill>
            <a:srgbClr val="56B4E9"/>
          </a:solidFill>
          <a:ln>
            <a:solidFill>
              <a:srgbClr val="56B4E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sz="2000">
                <a:solidFill>
                  <a:prstClr val="white"/>
                </a:solidFill>
                <a:latin typeface="Trebuchet MS" panose="020B0603020202020204" pitchFamily="34" charset="0"/>
                <a:ea typeface="Calibri" panose="020F0502020204030204" pitchFamily="34" charset="0"/>
                <a:cs typeface="Calibri" panose="020F0502020204030204" pitchFamily="34" charset="0"/>
              </a:defRPr>
            </a:pPr>
            <a:r>
              <a:t>4</a:t>
            </a:r>
            <a:endParaRPr kumimoji="0" lang="en-IN" sz="2000" b="0" i="0" u="none" strike="noStrike" kern="1200" cap="none" spc="0" normalizeH="0" baseline="0" noProof="0">
              <a:ln>
                <a:noFill/>
              </a:ln>
              <a:solidFill>
                <a:prstClr val="white"/>
              </a:solidFill>
              <a:effectLst/>
              <a:uLnTx/>
              <a:uFillTx/>
              <a:latin typeface="Trebuchet MS" panose="020B0603020202020204" pitchFamily="34" charset="0"/>
              <a:ea typeface="Calibri" panose="020F0502020204030204" pitchFamily="34" charset="0"/>
              <a:cs typeface="Calibri" panose="020F0502020204030204" pitchFamily="34" charset="0"/>
            </a:endParaRPr>
          </a:p>
        </p:txBody>
      </p:sp>
      <p:pic>
        <p:nvPicPr>
          <p:cNvPr id="3" name="Picture 2" descr="A blue and black logo  AI-generated content may be incorrect.">
            <a:extLst>
              <a:ext uri="{FF2B5EF4-FFF2-40B4-BE49-F238E27FC236}">
                <a16:creationId xmlns:a16="http://schemas.microsoft.com/office/drawing/2014/main" id="{D34958F7-F1DA-0C39-2C31-95AC31BC667C}"/>
              </a:ext>
            </a:extLst>
          </p:cNvPr>
          <p:cNvPicPr>
            <a:picLocks noChangeAspect="1"/>
          </p:cNvPicPr>
          <p:nvPr/>
        </p:nvPicPr>
        <p:blipFill>
          <a:blip r:embed="rId5"/>
          <a:stretch>
            <a:fillRect/>
          </a:stretch>
        </p:blipFill>
        <p:spPr>
          <a:xfrm>
            <a:off x="4722547" y="225093"/>
            <a:ext cx="1993904" cy="481195"/>
          </a:xfrm>
          <a:prstGeom prst="rect">
            <a:avLst/>
          </a:prstGeom>
        </p:spPr>
      </p:pic>
      <p:sp>
        <p:nvSpPr>
          <p:cNvPr id="4" name="Rectangle 3">
            <a:extLst>
              <a:ext uri="{FF2B5EF4-FFF2-40B4-BE49-F238E27FC236}">
                <a16:creationId xmlns:a16="http://schemas.microsoft.com/office/drawing/2014/main" id="{4196B765-4BC5-D430-D035-48187D31B3BB}"/>
              </a:ext>
            </a:extLst>
          </p:cNvPr>
          <p:cNvSpPr/>
          <p:nvPr/>
        </p:nvSpPr>
        <p:spPr>
          <a:xfrm>
            <a:off x="0" y="465690"/>
            <a:ext cx="4572000" cy="91440"/>
          </a:xfrm>
          <a:prstGeom prst="rect">
            <a:avLst/>
          </a:prstGeom>
          <a:solidFill>
            <a:srgbClr val="FFC000"/>
          </a:solidFill>
          <a:ln>
            <a:solidFill>
              <a:srgbClr val="F9B826"/>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ndParaRPr>
          </a:p>
        </p:txBody>
      </p:sp>
      <p:sp>
        <p:nvSpPr>
          <p:cNvPr id="5" name="TextBox 4">
            <a:extLst>
              <a:ext uri="{FF2B5EF4-FFF2-40B4-BE49-F238E27FC236}">
                <a16:creationId xmlns:a16="http://schemas.microsoft.com/office/drawing/2014/main" id="{B5E11BB7-03B7-3BD0-016D-34D7EDE2365C}"/>
              </a:ext>
            </a:extLst>
          </p:cNvPr>
          <p:cNvSpPr txBox="1"/>
          <p:nvPr/>
        </p:nvSpPr>
        <p:spPr>
          <a:xfrm>
            <a:off x="241146" y="1008629"/>
            <a:ext cx="6235853" cy="1015663"/>
          </a:xfrm>
          <a:prstGeom prst="rect">
            <a:avLst/>
          </a:prstGeom>
          <a:noFill/>
        </p:spPr>
        <p:txBody>
          <a:bodyPr wrap="square">
            <a:spAutoFit/>
          </a:bodyPr>
          <a:lstStyle/>
          <a:p>
            <a:pPr>
              <a:defRPr sz="2000">
                <a:latin typeface="Trebuchet MS" panose="020B0603020202020204" pitchFamily="34" charset="0"/>
                <a:ea typeface="Calibri" panose="020F0502020204030204" pitchFamily="34" charset="0"/>
                <a:cs typeface="Calibri" panose="020F0502020204030204" pitchFamily="34" charset="0"/>
              </a:defRPr>
            </a:pPr>
            <a:r>
              <a:rPr dirty="0"/>
              <a:t>4. Una </a:t>
            </a:r>
            <a:r>
              <a:rPr dirty="0" err="1"/>
              <a:t>vez</a:t>
            </a:r>
            <a:r>
              <a:rPr dirty="0"/>
              <a:t> </a:t>
            </a:r>
            <a:r>
              <a:rPr dirty="0" err="1"/>
              <a:t>descargada</a:t>
            </a:r>
            <a:r>
              <a:rPr dirty="0"/>
              <a:t> la </a:t>
            </a:r>
            <a:r>
              <a:rPr dirty="0" err="1"/>
              <a:t>aplicación</a:t>
            </a:r>
            <a:r>
              <a:rPr dirty="0"/>
              <a:t> </a:t>
            </a:r>
            <a:r>
              <a:rPr b="1" dirty="0"/>
              <a:t>UKG Pro</a:t>
            </a:r>
            <a:r>
              <a:rPr dirty="0"/>
              <a:t>, </a:t>
            </a:r>
            <a:r>
              <a:rPr dirty="0" err="1"/>
              <a:t>seleccione</a:t>
            </a:r>
            <a:r>
              <a:rPr dirty="0"/>
              <a:t> </a:t>
            </a:r>
            <a:r>
              <a:rPr b="1" dirty="0" err="1"/>
              <a:t>Abrir</a:t>
            </a:r>
            <a:r>
              <a:rPr b="1" dirty="0"/>
              <a:t>.</a:t>
            </a:r>
            <a:r>
              <a:rPr dirty="0"/>
              <a:t> También </a:t>
            </a:r>
            <a:r>
              <a:rPr dirty="0" err="1"/>
              <a:t>puede</a:t>
            </a:r>
            <a:r>
              <a:rPr dirty="0"/>
              <a:t> acceder a la</a:t>
            </a:r>
            <a:r>
              <a:rPr b="1" dirty="0"/>
              <a:t> </a:t>
            </a:r>
            <a:r>
              <a:rPr dirty="0" err="1"/>
              <a:t>aplicación</a:t>
            </a:r>
            <a:r>
              <a:rPr dirty="0"/>
              <a:t> </a:t>
            </a:r>
            <a:r>
              <a:rPr dirty="0" err="1"/>
              <a:t>desde</a:t>
            </a:r>
            <a:r>
              <a:rPr dirty="0"/>
              <a:t> </a:t>
            </a:r>
            <a:r>
              <a:rPr dirty="0" err="1"/>
              <a:t>su</a:t>
            </a:r>
            <a:r>
              <a:rPr dirty="0"/>
              <a:t> </a:t>
            </a:r>
            <a:r>
              <a:rPr dirty="0" err="1"/>
              <a:t>pantalla</a:t>
            </a:r>
            <a:r>
              <a:rPr dirty="0"/>
              <a:t> de </a:t>
            </a:r>
            <a:r>
              <a:rPr dirty="0" err="1"/>
              <a:t>inicio</a:t>
            </a:r>
            <a:r>
              <a:rPr dirty="0"/>
              <a:t>. </a:t>
            </a:r>
          </a:p>
        </p:txBody>
      </p:sp>
      <p:sp>
        <p:nvSpPr>
          <p:cNvPr id="2" name="Text Placeholder 24">
            <a:extLst>
              <a:ext uri="{FF2B5EF4-FFF2-40B4-BE49-F238E27FC236}">
                <a16:creationId xmlns:a16="http://schemas.microsoft.com/office/drawing/2014/main" id="{251BBA4E-E8A1-18D5-36E6-86BEA656018A}"/>
              </a:ext>
            </a:extLst>
          </p:cNvPr>
          <p:cNvSpPr txBox="1">
            <a:spLocks/>
          </p:cNvSpPr>
          <p:nvPr/>
        </p:nvSpPr>
        <p:spPr>
          <a:xfrm>
            <a:off x="0" y="115222"/>
            <a:ext cx="5910263" cy="280987"/>
          </a:xfrm>
          <a:prstGeom prst="rect">
            <a:avLst/>
          </a:prstGeom>
        </p:spPr>
        <p:txBody>
          <a:bodyPr lIns="91440" tIns="45720" rIns="91440" bIns="45720" anchor="t"/>
          <a:lstStyle>
            <a:lvl1pPr marL="304798" indent="-304798" algn="l" defTabSz="1219184" rtl="0" eaLnBrk="1" latinLnBrk="0" hangingPunct="1">
              <a:lnSpc>
                <a:spcPct val="90000"/>
              </a:lnSpc>
              <a:spcBef>
                <a:spcPts val="1335"/>
              </a:spcBef>
              <a:buFont typeface="Arial" panose="020B0604020202020204" pitchFamily="34" charset="0"/>
              <a:buChar char="•"/>
              <a:defRPr sz="3733" kern="1200">
                <a:solidFill>
                  <a:schemeClr val="tx1"/>
                </a:solidFill>
                <a:latin typeface="+mn-lt"/>
                <a:ea typeface="+mn-ea"/>
                <a:cs typeface="+mn-cs"/>
              </a:defRPr>
            </a:lvl1pPr>
            <a:lvl2pPr marL="914389" indent="-304798" algn="l" defTabSz="1219184"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82" indent="-304798" algn="l" defTabSz="1219184"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75"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4pPr>
            <a:lvl5pPr marL="2743167"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5pPr>
            <a:lvl6pPr marL="3352759"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6pPr>
            <a:lvl7pPr marL="3962352"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7pPr>
            <a:lvl8pPr marL="4571944"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8pPr>
            <a:lvl9pPr marL="5181536"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9pPr>
          </a:lstStyle>
          <a:p>
            <a:pPr marL="0" indent="0">
              <a:buFont typeface="Arial" panose="020B0604020202020204" pitchFamily="34" charset="0"/>
              <a:buNone/>
              <a:defRPr sz="2000" b="1">
                <a:solidFill>
                  <a:srgbClr val="000830"/>
                </a:solidFill>
                <a:latin typeface="Trebuchet MS" panose="020B0603020202020204" pitchFamily="34" charset="0"/>
                <a:ea typeface="Calibri"/>
                <a:cs typeface="Calibri"/>
              </a:defRPr>
            </a:pPr>
            <a:r>
              <a:t>Descargar la aplicación móvil</a:t>
            </a:r>
            <a:endParaRPr lang="en-US" sz="2000">
              <a:latin typeface="Trebuchet MS" panose="020B0603020202020204" pitchFamily="34" charset="0"/>
            </a:endParaRPr>
          </a:p>
        </p:txBody>
      </p:sp>
    </p:spTree>
    <p:extLst>
      <p:ext uri="{BB962C8B-B14F-4D97-AF65-F5344CB8AC3E}">
        <p14:creationId xmlns:p14="http://schemas.microsoft.com/office/powerpoint/2010/main" val="258978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A0F03-5325-7FF9-8D05-4716349B755C}"/>
            </a:ext>
          </a:extLst>
        </p:cNvPr>
        <p:cNvGrpSpPr/>
        <p:nvPr/>
      </p:nvGrpSpPr>
      <p:grpSpPr>
        <a:xfrm>
          <a:off x="0" y="0"/>
          <a:ext cx="0" cy="0"/>
          <a:chOff x="0" y="0"/>
          <a:chExt cx="0" cy="0"/>
        </a:xfrm>
      </p:grpSpPr>
      <p:pic>
        <p:nvPicPr>
          <p:cNvPr id="3" name="Picture 2" descr="A blue and black logo  AI-generated content may be incorrect.">
            <a:extLst>
              <a:ext uri="{FF2B5EF4-FFF2-40B4-BE49-F238E27FC236}">
                <a16:creationId xmlns:a16="http://schemas.microsoft.com/office/drawing/2014/main" id="{3C9E71D0-A0F5-EC76-2A2F-60DC52B185F3}"/>
              </a:ext>
            </a:extLst>
          </p:cNvPr>
          <p:cNvPicPr>
            <a:picLocks noChangeAspect="1"/>
          </p:cNvPicPr>
          <p:nvPr/>
        </p:nvPicPr>
        <p:blipFill>
          <a:blip r:embed="rId3"/>
          <a:stretch>
            <a:fillRect/>
          </a:stretch>
        </p:blipFill>
        <p:spPr>
          <a:xfrm>
            <a:off x="4722547" y="225093"/>
            <a:ext cx="1993904" cy="481195"/>
          </a:xfrm>
          <a:prstGeom prst="rect">
            <a:avLst/>
          </a:prstGeom>
        </p:spPr>
      </p:pic>
      <p:sp>
        <p:nvSpPr>
          <p:cNvPr id="4" name="Rectangle 3">
            <a:extLst>
              <a:ext uri="{FF2B5EF4-FFF2-40B4-BE49-F238E27FC236}">
                <a16:creationId xmlns:a16="http://schemas.microsoft.com/office/drawing/2014/main" id="{82B2ED69-EB62-72FE-667C-6BB4FD525114}"/>
              </a:ext>
            </a:extLst>
          </p:cNvPr>
          <p:cNvSpPr/>
          <p:nvPr/>
        </p:nvSpPr>
        <p:spPr>
          <a:xfrm>
            <a:off x="0" y="465690"/>
            <a:ext cx="4572000" cy="91440"/>
          </a:xfrm>
          <a:prstGeom prst="rect">
            <a:avLst/>
          </a:prstGeom>
          <a:solidFill>
            <a:srgbClr val="FFC000"/>
          </a:solidFill>
          <a:ln>
            <a:solidFill>
              <a:srgbClr val="F9B826"/>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a:p>
        </p:txBody>
      </p:sp>
      <p:sp>
        <p:nvSpPr>
          <p:cNvPr id="9" name="TextBox 8">
            <a:extLst>
              <a:ext uri="{FF2B5EF4-FFF2-40B4-BE49-F238E27FC236}">
                <a16:creationId xmlns:a16="http://schemas.microsoft.com/office/drawing/2014/main" id="{271DAFC8-F645-D632-7488-FD116E075611}"/>
              </a:ext>
            </a:extLst>
          </p:cNvPr>
          <p:cNvSpPr txBox="1"/>
          <p:nvPr/>
        </p:nvSpPr>
        <p:spPr>
          <a:xfrm>
            <a:off x="258133" y="1006975"/>
            <a:ext cx="6135074" cy="1323439"/>
          </a:xfrm>
          <a:prstGeom prst="rect">
            <a:avLst/>
          </a:prstGeom>
          <a:noFill/>
        </p:spPr>
        <p:txBody>
          <a:bodyPr wrap="square">
            <a:spAutoFit/>
          </a:bodyPr>
          <a:lstStyle/>
          <a:p>
            <a:pPr>
              <a:defRPr sz="2000">
                <a:latin typeface="Trebuchet MS" panose="020B0603020202020204" pitchFamily="34" charset="0"/>
              </a:defRPr>
            </a:pPr>
            <a:r>
              <a:rPr dirty="0">
                <a:ea typeface="Calibri" panose="020F0502020204030204" pitchFamily="34" charset="0"/>
                <a:cs typeface="Calibri" panose="020F0502020204030204" pitchFamily="34" charset="0"/>
              </a:rPr>
              <a:t>5. Abra la </a:t>
            </a:r>
            <a:r>
              <a:rPr dirty="0" err="1">
                <a:ea typeface="Calibri" panose="020F0502020204030204" pitchFamily="34" charset="0"/>
                <a:cs typeface="Calibri" panose="020F0502020204030204" pitchFamily="34" charset="0"/>
              </a:rPr>
              <a:t>aplicación</a:t>
            </a:r>
            <a:r>
              <a:rPr dirty="0">
                <a:ea typeface="Calibri" panose="020F0502020204030204" pitchFamily="34" charset="0"/>
                <a:cs typeface="Calibri" panose="020F0502020204030204" pitchFamily="34" charset="0"/>
              </a:rPr>
              <a:t> </a:t>
            </a:r>
            <a:r>
              <a:rPr dirty="0" err="1">
                <a:ea typeface="Calibri" panose="020F0502020204030204" pitchFamily="34" charset="0"/>
                <a:cs typeface="Calibri" panose="020F0502020204030204" pitchFamily="34" charset="0"/>
              </a:rPr>
              <a:t>móvil</a:t>
            </a:r>
            <a:r>
              <a:rPr dirty="0">
                <a:ea typeface="Calibri" panose="020F0502020204030204" pitchFamily="34" charset="0"/>
                <a:cs typeface="Calibri" panose="020F0502020204030204" pitchFamily="34" charset="0"/>
              </a:rPr>
              <a:t> e </a:t>
            </a:r>
            <a:r>
              <a:rPr dirty="0" err="1">
                <a:ea typeface="Calibri" panose="020F0502020204030204" pitchFamily="34" charset="0"/>
                <a:cs typeface="Calibri" panose="020F0502020204030204" pitchFamily="34" charset="0"/>
              </a:rPr>
              <a:t>ingrese</a:t>
            </a:r>
            <a:r>
              <a:rPr dirty="0">
                <a:ea typeface="Calibri" panose="020F0502020204030204" pitchFamily="34" charset="0"/>
                <a:cs typeface="Calibri" panose="020F0502020204030204" pitchFamily="34" charset="0"/>
              </a:rPr>
              <a:t> la </a:t>
            </a:r>
            <a:r>
              <a:rPr dirty="0" err="1">
                <a:ea typeface="Calibri" panose="020F0502020204030204" pitchFamily="34" charset="0"/>
                <a:cs typeface="Calibri" panose="020F0502020204030204" pitchFamily="34" charset="0"/>
              </a:rPr>
              <a:t>siguiente</a:t>
            </a:r>
            <a:r>
              <a:rPr dirty="0">
                <a:ea typeface="Calibri" panose="020F0502020204030204" pitchFamily="34" charset="0"/>
                <a:cs typeface="Calibri" panose="020F0502020204030204" pitchFamily="34" charset="0"/>
              </a:rPr>
              <a:t> URL:</a:t>
            </a:r>
            <a:r>
              <a:rPr dirty="0"/>
              <a:t> </a:t>
            </a:r>
            <a:r>
              <a:rPr dirty="0">
                <a:hlinkClick r:id="rId4">
                  <a:extLst>
                    <a:ext uri="{A12FA001-AC4F-418D-AE19-62706E023703}">
                      <ahyp:hlinkClr xmlns:ahyp="http://schemas.microsoft.com/office/drawing/2018/hyperlinkcolor" val="tx"/>
                    </a:ext>
                  </a:extLst>
                </a:hlinkClick>
              </a:rPr>
              <a:t>https://perduefarms-pfiprdsso.prd.mykronos.com</a:t>
            </a:r>
            <a:r>
              <a:rPr dirty="0"/>
              <a:t> </a:t>
            </a:r>
            <a:r>
              <a:rPr dirty="0" err="1">
                <a:ea typeface="Calibri" panose="020F0502020204030204" pitchFamily="34" charset="0"/>
                <a:cs typeface="Calibri" panose="020F0502020204030204" pitchFamily="34" charset="0"/>
              </a:rPr>
              <a:t>en</a:t>
            </a:r>
            <a:r>
              <a:rPr dirty="0">
                <a:ea typeface="Calibri" panose="020F0502020204030204" pitchFamily="34" charset="0"/>
                <a:cs typeface="Calibri" panose="020F0502020204030204" pitchFamily="34" charset="0"/>
              </a:rPr>
              <a:t> el </a:t>
            </a:r>
            <a:r>
              <a:rPr lang="it-IT" dirty="0" err="1">
                <a:ea typeface="Calibri" panose="020F0502020204030204" pitchFamily="34" charset="0"/>
                <a:cs typeface="Calibri" panose="020F0502020204030204" pitchFamily="34" charset="0"/>
              </a:rPr>
              <a:t>espacio</a:t>
            </a:r>
            <a:r>
              <a:rPr dirty="0">
                <a:ea typeface="Calibri" panose="020F0502020204030204" pitchFamily="34" charset="0"/>
                <a:cs typeface="Calibri" panose="020F0502020204030204" pitchFamily="34" charset="0"/>
              </a:rPr>
              <a:t> Código de </a:t>
            </a:r>
            <a:r>
              <a:rPr dirty="0" err="1">
                <a:ea typeface="Calibri" panose="020F0502020204030204" pitchFamily="34" charset="0"/>
                <a:cs typeface="Calibri" panose="020F0502020204030204" pitchFamily="34" charset="0"/>
              </a:rPr>
              <a:t>acceso</a:t>
            </a:r>
            <a:r>
              <a:rPr dirty="0">
                <a:ea typeface="Calibri" panose="020F0502020204030204" pitchFamily="34" charset="0"/>
                <a:cs typeface="Calibri" panose="020F0502020204030204" pitchFamily="34" charset="0"/>
              </a:rPr>
              <a:t> de </a:t>
            </a:r>
            <a:r>
              <a:rPr dirty="0" err="1">
                <a:ea typeface="Calibri" panose="020F0502020204030204" pitchFamily="34" charset="0"/>
                <a:cs typeface="Calibri" panose="020F0502020204030204" pitchFamily="34" charset="0"/>
              </a:rPr>
              <a:t>trabajo</a:t>
            </a:r>
            <a:r>
              <a:rPr dirty="0">
                <a:ea typeface="Calibri" panose="020F0502020204030204" pitchFamily="34" charset="0"/>
                <a:cs typeface="Calibri" panose="020F0502020204030204" pitchFamily="34" charset="0"/>
              </a:rPr>
              <a:t> o URL, y </a:t>
            </a:r>
            <a:r>
              <a:rPr dirty="0" err="1">
                <a:ea typeface="Calibri" panose="020F0502020204030204" pitchFamily="34" charset="0"/>
                <a:cs typeface="Calibri" panose="020F0502020204030204" pitchFamily="34" charset="0"/>
              </a:rPr>
              <a:t>seleccione</a:t>
            </a:r>
            <a:r>
              <a:rPr dirty="0">
                <a:ea typeface="Calibri" panose="020F0502020204030204" pitchFamily="34" charset="0"/>
                <a:cs typeface="Calibri" panose="020F0502020204030204" pitchFamily="34" charset="0"/>
              </a:rPr>
              <a:t> </a:t>
            </a:r>
            <a:r>
              <a:rPr dirty="0" err="1">
                <a:ea typeface="Calibri" panose="020F0502020204030204" pitchFamily="34" charset="0"/>
                <a:cs typeface="Calibri" panose="020F0502020204030204" pitchFamily="34" charset="0"/>
              </a:rPr>
              <a:t>Continuar</a:t>
            </a:r>
            <a:r>
              <a:rPr dirty="0">
                <a:ea typeface="Calibri" panose="020F0502020204030204" pitchFamily="34" charset="0"/>
                <a:cs typeface="Calibri" panose="020F0502020204030204" pitchFamily="34" charset="0"/>
              </a:rPr>
              <a:t>.</a:t>
            </a:r>
          </a:p>
        </p:txBody>
      </p:sp>
      <p:sp>
        <p:nvSpPr>
          <p:cNvPr id="17" name="Text Placeholder 24">
            <a:extLst>
              <a:ext uri="{FF2B5EF4-FFF2-40B4-BE49-F238E27FC236}">
                <a16:creationId xmlns:a16="http://schemas.microsoft.com/office/drawing/2014/main" id="{BC73FA71-51CD-33B4-524E-55BF7E87F039}"/>
              </a:ext>
            </a:extLst>
          </p:cNvPr>
          <p:cNvSpPr txBox="1">
            <a:spLocks/>
          </p:cNvSpPr>
          <p:nvPr/>
        </p:nvSpPr>
        <p:spPr>
          <a:xfrm>
            <a:off x="0" y="115222"/>
            <a:ext cx="5910263" cy="280987"/>
          </a:xfrm>
          <a:prstGeom prst="rect">
            <a:avLst/>
          </a:prstGeom>
        </p:spPr>
        <p:txBody>
          <a:bodyPr lIns="91440" tIns="45720" rIns="91440" bIns="45720" anchor="t"/>
          <a:lstStyle>
            <a:lvl1pPr marL="304798" indent="-304798" algn="l" defTabSz="1219184" rtl="0" eaLnBrk="1" latinLnBrk="0" hangingPunct="1">
              <a:lnSpc>
                <a:spcPct val="90000"/>
              </a:lnSpc>
              <a:spcBef>
                <a:spcPts val="1335"/>
              </a:spcBef>
              <a:buFont typeface="Arial" panose="020B0604020202020204" pitchFamily="34" charset="0"/>
              <a:buChar char="•"/>
              <a:defRPr sz="3733" kern="1200">
                <a:solidFill>
                  <a:schemeClr val="tx1"/>
                </a:solidFill>
                <a:latin typeface="+mn-lt"/>
                <a:ea typeface="+mn-ea"/>
                <a:cs typeface="+mn-cs"/>
              </a:defRPr>
            </a:lvl1pPr>
            <a:lvl2pPr marL="914389" indent="-304798" algn="l" defTabSz="1219184"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82" indent="-304798" algn="l" defTabSz="1219184"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75"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4pPr>
            <a:lvl5pPr marL="2743167"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5pPr>
            <a:lvl6pPr marL="3352759"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6pPr>
            <a:lvl7pPr marL="3962352"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7pPr>
            <a:lvl8pPr marL="4571944"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8pPr>
            <a:lvl9pPr marL="5181536"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9pPr>
          </a:lstStyle>
          <a:p>
            <a:pPr marL="0" indent="0">
              <a:buFont typeface="Arial" panose="020B0604020202020204" pitchFamily="34" charset="0"/>
              <a:buNone/>
              <a:defRPr sz="2000" b="1">
                <a:solidFill>
                  <a:srgbClr val="000830"/>
                </a:solidFill>
                <a:latin typeface="Trebuchet MS" panose="020B0603020202020204" pitchFamily="34" charset="0"/>
                <a:ea typeface="Calibri"/>
                <a:cs typeface="Calibri"/>
              </a:defRPr>
            </a:pPr>
            <a:r>
              <a:t>Introducción a la aplicación móvil</a:t>
            </a:r>
            <a:endParaRPr lang="en-US" sz="2000">
              <a:latin typeface="Trebuchet MS" panose="020B0603020202020204" pitchFamily="34" charset="0"/>
            </a:endParaRPr>
          </a:p>
        </p:txBody>
      </p:sp>
      <p:pic>
        <p:nvPicPr>
          <p:cNvPr id="15" name="Picture 14">
            <a:extLst>
              <a:ext uri="{FF2B5EF4-FFF2-40B4-BE49-F238E27FC236}">
                <a16:creationId xmlns:a16="http://schemas.microsoft.com/office/drawing/2014/main" id="{64309DC7-3B9A-32BD-0B3E-E5CB8900CB11}"/>
              </a:ext>
            </a:extLst>
          </p:cNvPr>
          <p:cNvPicPr>
            <a:picLocks noChangeAspect="1"/>
          </p:cNvPicPr>
          <p:nvPr/>
        </p:nvPicPr>
        <p:blipFill>
          <a:blip r:embed="rId5"/>
          <a:stretch>
            <a:fillRect/>
          </a:stretch>
        </p:blipFill>
        <p:spPr>
          <a:xfrm>
            <a:off x="3382838" y="3484473"/>
            <a:ext cx="2692400" cy="2692400"/>
          </a:xfrm>
          <a:prstGeom prst="rect">
            <a:avLst/>
          </a:prstGeom>
          <a:noFill/>
          <a:ln>
            <a:solidFill>
              <a:schemeClr val="accent3"/>
            </a:solidFill>
          </a:ln>
        </p:spPr>
      </p:pic>
      <p:pic>
        <p:nvPicPr>
          <p:cNvPr id="28" name="Picture 1">
            <a:extLst>
              <a:ext uri="{FF2B5EF4-FFF2-40B4-BE49-F238E27FC236}">
                <a16:creationId xmlns:a16="http://schemas.microsoft.com/office/drawing/2014/main" id="{564798ED-C805-A903-F053-2929A0E981FA}"/>
              </a:ext>
            </a:extLst>
          </p:cNvPr>
          <p:cNvPicPr>
            <a:picLocks noChangeAspect="1"/>
          </p:cNvPicPr>
          <p:nvPr/>
        </p:nvPicPr>
        <p:blipFill>
          <a:blip r:embed="rId6">
            <a:extLst>
              <a:ext uri="{28A0092B-C50C-407E-A947-70E740481C1C}">
                <a14:useLocalDpi xmlns:a14="http://schemas.microsoft.com/office/drawing/2010/main" val="0"/>
              </a:ext>
            </a:extLst>
          </a:blip>
          <a:srcRect t="13839" b="5951"/>
          <a:stretch>
            <a:fillRect/>
          </a:stretch>
        </p:blipFill>
        <p:spPr bwMode="auto">
          <a:xfrm>
            <a:off x="690437" y="2815384"/>
            <a:ext cx="2521995" cy="3876171"/>
          </a:xfrm>
          <a:prstGeom prst="rect">
            <a:avLst/>
          </a:prstGeom>
          <a:noFill/>
          <a:ln>
            <a:solidFill>
              <a:schemeClr val="accent3"/>
            </a:solidFill>
          </a:ln>
        </p:spPr>
      </p:pic>
      <p:sp>
        <p:nvSpPr>
          <p:cNvPr id="30" name="Rectangle 5">
            <a:extLst>
              <a:ext uri="{FF2B5EF4-FFF2-40B4-BE49-F238E27FC236}">
                <a16:creationId xmlns:a16="http://schemas.microsoft.com/office/drawing/2014/main" id="{9BFDE3AB-6275-F92D-0133-0FB637F06D6E}"/>
              </a:ext>
            </a:extLst>
          </p:cNvPr>
          <p:cNvSpPr/>
          <p:nvPr/>
        </p:nvSpPr>
        <p:spPr>
          <a:xfrm>
            <a:off x="838201" y="5445970"/>
            <a:ext cx="2213932" cy="382117"/>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32" name="Oval 6">
            <a:extLst>
              <a:ext uri="{FF2B5EF4-FFF2-40B4-BE49-F238E27FC236}">
                <a16:creationId xmlns:a16="http://schemas.microsoft.com/office/drawing/2014/main" id="{670E02FA-95FB-4617-0731-1457361F67B8}"/>
              </a:ext>
            </a:extLst>
          </p:cNvPr>
          <p:cNvSpPr/>
          <p:nvPr/>
        </p:nvSpPr>
        <p:spPr>
          <a:xfrm>
            <a:off x="2749367" y="5098047"/>
            <a:ext cx="413002" cy="432825"/>
          </a:xfrm>
          <a:prstGeom prst="ellipse">
            <a:avLst/>
          </a:prstGeom>
          <a:solidFill>
            <a:srgbClr val="56B4E9"/>
          </a:solidFill>
          <a:ln>
            <a:solidFill>
              <a:srgbClr val="56B4E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sz="2000" kern="1200">
                <a:ln>
                  <a:noFill/>
                </a:ln>
                <a:solidFill>
                  <a:prstClr val="white"/>
                </a:solidFill>
                <a:effectLst/>
                <a:uLnTx/>
                <a:uFillTx/>
                <a:latin typeface="Trebuchet MS" panose="020B0603020202020204" pitchFamily="34" charset="0"/>
                <a:ea typeface="Calibri" panose="020F0502020204030204" pitchFamily="34" charset="0"/>
                <a:cs typeface="Calibri" panose="020F0502020204030204" pitchFamily="34" charset="0"/>
              </a:defRPr>
            </a:pPr>
            <a:r>
              <a:t>5</a:t>
            </a:r>
          </a:p>
        </p:txBody>
      </p:sp>
      <p:sp>
        <p:nvSpPr>
          <p:cNvPr id="34" name="Rectangle 11">
            <a:extLst>
              <a:ext uri="{FF2B5EF4-FFF2-40B4-BE49-F238E27FC236}">
                <a16:creationId xmlns:a16="http://schemas.microsoft.com/office/drawing/2014/main" id="{A4D00E81-7DAA-6F32-C911-5901AD8465D9}"/>
              </a:ext>
            </a:extLst>
          </p:cNvPr>
          <p:cNvSpPr/>
          <p:nvPr/>
        </p:nvSpPr>
        <p:spPr>
          <a:xfrm>
            <a:off x="838200" y="6015844"/>
            <a:ext cx="2213932" cy="297214"/>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36" name="Rectangle 4">
            <a:extLst>
              <a:ext uri="{FF2B5EF4-FFF2-40B4-BE49-F238E27FC236}">
                <a16:creationId xmlns:a16="http://schemas.microsoft.com/office/drawing/2014/main" id="{21F70824-C469-097A-B3B5-76C396ED0EDD}"/>
              </a:ext>
            </a:extLst>
          </p:cNvPr>
          <p:cNvSpPr/>
          <p:nvPr/>
        </p:nvSpPr>
        <p:spPr>
          <a:xfrm>
            <a:off x="959900" y="5528151"/>
            <a:ext cx="1739404" cy="1904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endParaRPr lang="en-US" sz="900" dirty="0">
              <a:solidFill>
                <a:schemeClr val="tx1"/>
              </a:solidFill>
            </a:endParaRPr>
          </a:p>
        </p:txBody>
      </p:sp>
      <p:sp>
        <p:nvSpPr>
          <p:cNvPr id="38" name="TextBox 10">
            <a:extLst>
              <a:ext uri="{FF2B5EF4-FFF2-40B4-BE49-F238E27FC236}">
                <a16:creationId xmlns:a16="http://schemas.microsoft.com/office/drawing/2014/main" id="{441BF3EE-B069-619B-F68E-82B227C1BE71}"/>
              </a:ext>
            </a:extLst>
          </p:cNvPr>
          <p:cNvSpPr txBox="1"/>
          <p:nvPr/>
        </p:nvSpPr>
        <p:spPr>
          <a:xfrm>
            <a:off x="879475" y="5507974"/>
            <a:ext cx="1869892" cy="230832"/>
          </a:xfrm>
          <a:prstGeom prst="rect">
            <a:avLst/>
          </a:prstGeom>
          <a:noFill/>
        </p:spPr>
        <p:txBody>
          <a:bodyPr wrap="square">
            <a:spAutoFit/>
          </a:bodyPr>
          <a:lstStyle/>
          <a:p>
            <a:pPr>
              <a:defRPr sz="900">
                <a:solidFill>
                  <a:schemeClr val="tx1"/>
                </a:solidFill>
              </a:defRPr>
            </a:pPr>
            <a:r>
              <a:t>https://perduefarms-pfiprdsso.pr</a:t>
            </a:r>
          </a:p>
        </p:txBody>
      </p:sp>
    </p:spTree>
    <p:extLst>
      <p:ext uri="{BB962C8B-B14F-4D97-AF65-F5344CB8AC3E}">
        <p14:creationId xmlns:p14="http://schemas.microsoft.com/office/powerpoint/2010/main" val="1643804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980B2-6151-54EB-2A31-728044B51542}"/>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04397D68-6A3C-501C-2FC3-E769C6BB7287}"/>
              </a:ext>
            </a:extLst>
          </p:cNvPr>
          <p:cNvGrpSpPr/>
          <p:nvPr/>
        </p:nvGrpSpPr>
        <p:grpSpPr>
          <a:xfrm>
            <a:off x="801484" y="2627425"/>
            <a:ext cx="5255033" cy="4005793"/>
            <a:chOff x="706767" y="2326633"/>
            <a:chExt cx="5255033" cy="4005793"/>
          </a:xfrm>
        </p:grpSpPr>
        <p:pic>
          <p:nvPicPr>
            <p:cNvPr id="8" name="Picture 7">
              <a:extLst>
                <a:ext uri="{FF2B5EF4-FFF2-40B4-BE49-F238E27FC236}">
                  <a16:creationId xmlns:a16="http://schemas.microsoft.com/office/drawing/2014/main" id="{61EE4FF7-85FB-13C4-C54E-2947071FA39F}"/>
                </a:ext>
              </a:extLst>
            </p:cNvPr>
            <p:cNvPicPr>
              <a:picLocks noChangeAspect="1"/>
            </p:cNvPicPr>
            <p:nvPr/>
          </p:nvPicPr>
          <p:blipFill>
            <a:blip r:embed="rId3"/>
            <a:stretch>
              <a:fillRect/>
            </a:stretch>
          </p:blipFill>
          <p:spPr>
            <a:xfrm>
              <a:off x="706767" y="2326634"/>
              <a:ext cx="2547923" cy="4005792"/>
            </a:xfrm>
            <a:prstGeom prst="rect">
              <a:avLst/>
            </a:prstGeom>
            <a:ln>
              <a:solidFill>
                <a:schemeClr val="accent3"/>
              </a:solidFill>
            </a:ln>
          </p:spPr>
        </p:pic>
        <p:pic>
          <p:nvPicPr>
            <p:cNvPr id="9" name="Picture 8">
              <a:extLst>
                <a:ext uri="{FF2B5EF4-FFF2-40B4-BE49-F238E27FC236}">
                  <a16:creationId xmlns:a16="http://schemas.microsoft.com/office/drawing/2014/main" id="{6BC17D59-DB56-EDF0-869F-E8DE2D507AB7}"/>
                </a:ext>
              </a:extLst>
            </p:cNvPr>
            <p:cNvPicPr>
              <a:picLocks noChangeAspect="1"/>
            </p:cNvPicPr>
            <p:nvPr/>
          </p:nvPicPr>
          <p:blipFill>
            <a:blip r:embed="rId4"/>
            <a:stretch>
              <a:fillRect/>
            </a:stretch>
          </p:blipFill>
          <p:spPr>
            <a:xfrm>
              <a:off x="3413877" y="2326633"/>
              <a:ext cx="2547923" cy="4005792"/>
            </a:xfrm>
            <a:prstGeom prst="rect">
              <a:avLst/>
            </a:prstGeom>
            <a:ln>
              <a:solidFill>
                <a:schemeClr val="accent3"/>
              </a:solidFill>
            </a:ln>
          </p:spPr>
        </p:pic>
      </p:grpSp>
      <p:pic>
        <p:nvPicPr>
          <p:cNvPr id="3" name="Picture 2" descr="A blue and black logo  AI-generated content may be incorrect.">
            <a:extLst>
              <a:ext uri="{FF2B5EF4-FFF2-40B4-BE49-F238E27FC236}">
                <a16:creationId xmlns:a16="http://schemas.microsoft.com/office/drawing/2014/main" id="{4B2CAC3E-DDBE-73CB-1B5C-A89713D6CD57}"/>
              </a:ext>
            </a:extLst>
          </p:cNvPr>
          <p:cNvPicPr>
            <a:picLocks noChangeAspect="1"/>
          </p:cNvPicPr>
          <p:nvPr/>
        </p:nvPicPr>
        <p:blipFill>
          <a:blip r:embed="rId5"/>
          <a:stretch>
            <a:fillRect/>
          </a:stretch>
        </p:blipFill>
        <p:spPr>
          <a:xfrm>
            <a:off x="4722547" y="225093"/>
            <a:ext cx="1993904" cy="481195"/>
          </a:xfrm>
          <a:prstGeom prst="rect">
            <a:avLst/>
          </a:prstGeom>
        </p:spPr>
      </p:pic>
      <p:sp>
        <p:nvSpPr>
          <p:cNvPr id="4" name="Rectangle 3">
            <a:extLst>
              <a:ext uri="{FF2B5EF4-FFF2-40B4-BE49-F238E27FC236}">
                <a16:creationId xmlns:a16="http://schemas.microsoft.com/office/drawing/2014/main" id="{4DD992B4-C3DC-6838-1FE1-8DE71A5CEF5E}"/>
              </a:ext>
            </a:extLst>
          </p:cNvPr>
          <p:cNvSpPr/>
          <p:nvPr/>
        </p:nvSpPr>
        <p:spPr>
          <a:xfrm>
            <a:off x="0" y="465690"/>
            <a:ext cx="4572000" cy="91440"/>
          </a:xfrm>
          <a:prstGeom prst="rect">
            <a:avLst/>
          </a:prstGeom>
          <a:solidFill>
            <a:srgbClr val="FFC000"/>
          </a:solidFill>
          <a:ln>
            <a:solidFill>
              <a:srgbClr val="F9B826"/>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ndParaRPr>
          </a:p>
        </p:txBody>
      </p:sp>
      <p:sp>
        <p:nvSpPr>
          <p:cNvPr id="5" name="TextBox 4">
            <a:extLst>
              <a:ext uri="{FF2B5EF4-FFF2-40B4-BE49-F238E27FC236}">
                <a16:creationId xmlns:a16="http://schemas.microsoft.com/office/drawing/2014/main" id="{F798B367-67D8-D7AE-4800-1A8267385AE7}"/>
              </a:ext>
            </a:extLst>
          </p:cNvPr>
          <p:cNvSpPr txBox="1"/>
          <p:nvPr/>
        </p:nvSpPr>
        <p:spPr>
          <a:xfrm>
            <a:off x="241146" y="1008629"/>
            <a:ext cx="6235853" cy="1323439"/>
          </a:xfrm>
          <a:prstGeom prst="rect">
            <a:avLst/>
          </a:prstGeom>
          <a:noFill/>
        </p:spPr>
        <p:txBody>
          <a:bodyPr wrap="square">
            <a:spAutoFit/>
          </a:bodyPr>
          <a:lstStyle/>
          <a:p>
            <a:pPr>
              <a:defRPr sz="2000">
                <a:latin typeface="Trebuchet MS" panose="020B0603020202020204" pitchFamily="34" charset="0"/>
                <a:ea typeface="Calibri" panose="020F0502020204030204" pitchFamily="34" charset="0"/>
                <a:cs typeface="Calibri" panose="020F0502020204030204" pitchFamily="34" charset="0"/>
              </a:defRPr>
            </a:pPr>
            <a:r>
              <a:t>6. </a:t>
            </a:r>
            <a:r>
              <a:rPr>
                <a:solidFill>
                  <a:schemeClr val="tx2"/>
                </a:solidFill>
                <a:highlight>
                  <a:srgbClr val="FFFFFF"/>
                </a:highlight>
              </a:rPr>
              <a:t>Ingrese sus credenciales:</a:t>
            </a:r>
          </a:p>
          <a:p>
            <a:pPr marL="800100" lvl="1" indent="-342900">
              <a:buFont typeface="Arial" panose="020B0604020202020204" pitchFamily="34" charset="0"/>
              <a:buChar char="•"/>
              <a:defRPr sz="2000">
                <a:solidFill>
                  <a:schemeClr val="tx2"/>
                </a:solidFill>
                <a:highlight>
                  <a:srgbClr val="FFFFFF"/>
                </a:highlight>
                <a:latin typeface="Trebuchet MS" panose="020B0603020202020204" pitchFamily="34" charset="0"/>
                <a:ea typeface="Calibri" panose="020F0502020204030204" pitchFamily="34" charset="0"/>
                <a:cs typeface="Calibri" panose="020F0502020204030204" pitchFamily="34" charset="0"/>
              </a:defRPr>
            </a:pPr>
            <a:r>
              <a:t>Nombre de usuario</a:t>
            </a:r>
          </a:p>
          <a:p>
            <a:pPr marL="800100" lvl="1" indent="-342900">
              <a:buFont typeface="Arial" panose="020B0604020202020204" pitchFamily="34" charset="0"/>
              <a:buChar char="•"/>
              <a:defRPr sz="2000">
                <a:solidFill>
                  <a:schemeClr val="tx2"/>
                </a:solidFill>
                <a:highlight>
                  <a:srgbClr val="FFFFFF"/>
                </a:highlight>
                <a:latin typeface="Trebuchet MS" panose="020B0603020202020204" pitchFamily="34" charset="0"/>
                <a:ea typeface="Calibri" panose="020F0502020204030204" pitchFamily="34" charset="0"/>
                <a:cs typeface="Calibri" panose="020F0502020204030204" pitchFamily="34" charset="0"/>
              </a:defRPr>
            </a:pPr>
            <a:r>
              <a:t>Contraseña</a:t>
            </a:r>
          </a:p>
          <a:p>
            <a:pPr lvl="1">
              <a:defRPr sz="2000">
                <a:solidFill>
                  <a:schemeClr val="tx2"/>
                </a:solidFill>
                <a:highlight>
                  <a:srgbClr val="FFFFFF"/>
                </a:highlight>
                <a:latin typeface="Trebuchet MS" panose="020B0603020202020204" pitchFamily="34" charset="0"/>
                <a:ea typeface="Calibri" panose="020F0502020204030204" pitchFamily="34" charset="0"/>
                <a:cs typeface="Calibri" panose="020F0502020204030204" pitchFamily="34" charset="0"/>
              </a:defRPr>
            </a:pPr>
            <a:r>
              <a:t>Seleccione </a:t>
            </a:r>
            <a:r>
              <a:rPr b="1"/>
              <a:t>Siguiente</a:t>
            </a:r>
            <a:r>
              <a:t> </a:t>
            </a:r>
            <a:endParaRPr lang="en-IN" sz="2000" i="1" dirty="0">
              <a:solidFill>
                <a:schemeClr val="tx2"/>
              </a:solidFill>
              <a:highlight>
                <a:srgbClr val="FFFFFF"/>
              </a:highlight>
              <a:latin typeface="Trebuchet MS" panose="020B060302020202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05081C37-2306-9490-D566-905D1D30EAE4}"/>
              </a:ext>
            </a:extLst>
          </p:cNvPr>
          <p:cNvSpPr/>
          <p:nvPr/>
        </p:nvSpPr>
        <p:spPr>
          <a:xfrm>
            <a:off x="861641" y="3770315"/>
            <a:ext cx="2448594" cy="432756"/>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F752379E-1C3E-8C61-2E7F-03D51141E1B2}"/>
              </a:ext>
            </a:extLst>
          </p:cNvPr>
          <p:cNvSpPr/>
          <p:nvPr/>
        </p:nvSpPr>
        <p:spPr>
          <a:xfrm>
            <a:off x="3639375" y="4102769"/>
            <a:ext cx="2270887" cy="327354"/>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14" name="Oval 13">
            <a:extLst>
              <a:ext uri="{FF2B5EF4-FFF2-40B4-BE49-F238E27FC236}">
                <a16:creationId xmlns:a16="http://schemas.microsoft.com/office/drawing/2014/main" id="{F229212D-43D0-BD8C-49CC-6E77D0B58EA1}"/>
              </a:ext>
            </a:extLst>
          </p:cNvPr>
          <p:cNvSpPr/>
          <p:nvPr/>
        </p:nvSpPr>
        <p:spPr>
          <a:xfrm>
            <a:off x="575547" y="3474888"/>
            <a:ext cx="413002" cy="432825"/>
          </a:xfrm>
          <a:prstGeom prst="ellipse">
            <a:avLst/>
          </a:prstGeom>
          <a:solidFill>
            <a:srgbClr val="56B4E9"/>
          </a:solidFill>
          <a:ln>
            <a:solidFill>
              <a:srgbClr val="56B4E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sz="2000" kern="1200">
                <a:ln>
                  <a:noFill/>
                </a:ln>
                <a:solidFill>
                  <a:prstClr val="white"/>
                </a:solidFill>
                <a:effectLst/>
                <a:uLnTx/>
                <a:uFillTx/>
                <a:latin typeface="Trebuchet MS" panose="020B0603020202020204" pitchFamily="34" charset="0"/>
                <a:ea typeface="Calibri" panose="020F0502020204030204" pitchFamily="34" charset="0"/>
                <a:cs typeface="Calibri" panose="020F0502020204030204" pitchFamily="34" charset="0"/>
              </a:defRPr>
            </a:pPr>
            <a:r>
              <a:t>6</a:t>
            </a:r>
          </a:p>
        </p:txBody>
      </p:sp>
      <p:sp>
        <p:nvSpPr>
          <p:cNvPr id="19" name="Text Placeholder 24">
            <a:extLst>
              <a:ext uri="{FF2B5EF4-FFF2-40B4-BE49-F238E27FC236}">
                <a16:creationId xmlns:a16="http://schemas.microsoft.com/office/drawing/2014/main" id="{B24F79CA-905D-2B7D-CEE6-1A4910DC957F}"/>
              </a:ext>
            </a:extLst>
          </p:cNvPr>
          <p:cNvSpPr txBox="1">
            <a:spLocks/>
          </p:cNvSpPr>
          <p:nvPr/>
        </p:nvSpPr>
        <p:spPr>
          <a:xfrm>
            <a:off x="0" y="115222"/>
            <a:ext cx="5910263" cy="280987"/>
          </a:xfrm>
          <a:prstGeom prst="rect">
            <a:avLst/>
          </a:prstGeom>
        </p:spPr>
        <p:txBody>
          <a:bodyPr lIns="91440" tIns="45720" rIns="91440" bIns="45720" anchor="t"/>
          <a:lstStyle>
            <a:lvl1pPr marL="304798" indent="-304798" algn="l" defTabSz="1219184" rtl="0" eaLnBrk="1" latinLnBrk="0" hangingPunct="1">
              <a:lnSpc>
                <a:spcPct val="90000"/>
              </a:lnSpc>
              <a:spcBef>
                <a:spcPts val="1335"/>
              </a:spcBef>
              <a:buFont typeface="Arial" panose="020B0604020202020204" pitchFamily="34" charset="0"/>
              <a:buChar char="•"/>
              <a:defRPr sz="3733" kern="1200">
                <a:solidFill>
                  <a:schemeClr val="tx1"/>
                </a:solidFill>
                <a:latin typeface="+mn-lt"/>
                <a:ea typeface="+mn-ea"/>
                <a:cs typeface="+mn-cs"/>
              </a:defRPr>
            </a:lvl1pPr>
            <a:lvl2pPr marL="914389" indent="-304798" algn="l" defTabSz="1219184"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82" indent="-304798" algn="l" defTabSz="1219184"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75"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4pPr>
            <a:lvl5pPr marL="2743167"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5pPr>
            <a:lvl6pPr marL="3352759"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6pPr>
            <a:lvl7pPr marL="3962352"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7pPr>
            <a:lvl8pPr marL="4571944"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8pPr>
            <a:lvl9pPr marL="5181536"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9pPr>
          </a:lstStyle>
          <a:p>
            <a:pPr marL="0" indent="0">
              <a:buFont typeface="Arial" panose="020B0604020202020204" pitchFamily="34" charset="0"/>
              <a:buNone/>
              <a:defRPr sz="2000" b="1">
                <a:solidFill>
                  <a:srgbClr val="000830"/>
                </a:solidFill>
                <a:latin typeface="Trebuchet MS" panose="020B0603020202020204" pitchFamily="34" charset="0"/>
                <a:ea typeface="Calibri"/>
                <a:cs typeface="Calibri"/>
              </a:defRPr>
            </a:pPr>
            <a:r>
              <a:t>Introducción a la aplicación móvil</a:t>
            </a:r>
            <a:endParaRPr lang="en-US" sz="2000">
              <a:latin typeface="Trebuchet MS" panose="020B0603020202020204" pitchFamily="34" charset="0"/>
            </a:endParaRPr>
          </a:p>
        </p:txBody>
      </p:sp>
      <p:sp>
        <p:nvSpPr>
          <p:cNvPr id="11" name="Rectangle 10">
            <a:extLst>
              <a:ext uri="{FF2B5EF4-FFF2-40B4-BE49-F238E27FC236}">
                <a16:creationId xmlns:a16="http://schemas.microsoft.com/office/drawing/2014/main" id="{128B3FED-DDCE-E953-4E32-E02F5CDFF0E5}"/>
              </a:ext>
            </a:extLst>
          </p:cNvPr>
          <p:cNvSpPr/>
          <p:nvPr/>
        </p:nvSpPr>
        <p:spPr>
          <a:xfrm>
            <a:off x="3647111" y="4701845"/>
            <a:ext cx="2270887" cy="411575"/>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C74780F5-4F3F-521B-5F92-8031749917E6}"/>
              </a:ext>
            </a:extLst>
          </p:cNvPr>
          <p:cNvSpPr/>
          <p:nvPr/>
        </p:nvSpPr>
        <p:spPr>
          <a:xfrm>
            <a:off x="3575767" y="3802119"/>
            <a:ext cx="1433557" cy="221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defRPr sz="800">
                <a:solidFill>
                  <a:schemeClr val="tx1"/>
                </a:solidFill>
                <a:latin typeface="Trebuchet MS" panose="020B0603020202020204" pitchFamily="34" charset="0"/>
              </a:defRPr>
            </a:pPr>
            <a:r>
              <a:t>employeeID@perdue.com</a:t>
            </a:r>
            <a:endParaRPr lang="en-US" sz="800" dirty="0">
              <a:solidFill>
                <a:schemeClr val="tx1"/>
              </a:solidFill>
              <a:latin typeface="Trebuchet MS" panose="020B0603020202020204" pitchFamily="34" charset="0"/>
            </a:endParaRPr>
          </a:p>
        </p:txBody>
      </p:sp>
      <p:sp>
        <p:nvSpPr>
          <p:cNvPr id="2" name="Oval 1">
            <a:extLst>
              <a:ext uri="{FF2B5EF4-FFF2-40B4-BE49-F238E27FC236}">
                <a16:creationId xmlns:a16="http://schemas.microsoft.com/office/drawing/2014/main" id="{334B0130-E207-7C77-93FC-5AF5B9240548}"/>
              </a:ext>
            </a:extLst>
          </p:cNvPr>
          <p:cNvSpPr/>
          <p:nvPr/>
        </p:nvSpPr>
        <p:spPr>
          <a:xfrm>
            <a:off x="3480188" y="3831047"/>
            <a:ext cx="413002" cy="432825"/>
          </a:xfrm>
          <a:prstGeom prst="ellipse">
            <a:avLst/>
          </a:prstGeom>
          <a:solidFill>
            <a:srgbClr val="56B4E9"/>
          </a:solidFill>
          <a:ln>
            <a:solidFill>
              <a:srgbClr val="56B4E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sz="2000" kern="1200">
                <a:ln>
                  <a:noFill/>
                </a:ln>
                <a:solidFill>
                  <a:prstClr val="white"/>
                </a:solidFill>
                <a:effectLst/>
                <a:uLnTx/>
                <a:uFillTx/>
                <a:latin typeface="Trebuchet MS" panose="020B0603020202020204" pitchFamily="34" charset="0"/>
                <a:ea typeface="Calibri" panose="020F0502020204030204" pitchFamily="34" charset="0"/>
                <a:cs typeface="Calibri" panose="020F0502020204030204" pitchFamily="34" charset="0"/>
              </a:defRPr>
            </a:pPr>
            <a:r>
              <a:t>6</a:t>
            </a:r>
          </a:p>
        </p:txBody>
      </p:sp>
      <p:sp>
        <p:nvSpPr>
          <p:cNvPr id="6" name="Oval 5">
            <a:extLst>
              <a:ext uri="{FF2B5EF4-FFF2-40B4-BE49-F238E27FC236}">
                <a16:creationId xmlns:a16="http://schemas.microsoft.com/office/drawing/2014/main" id="{D338BF1A-C962-D768-BE09-3CB93E7E411D}"/>
              </a:ext>
            </a:extLst>
          </p:cNvPr>
          <p:cNvSpPr/>
          <p:nvPr/>
        </p:nvSpPr>
        <p:spPr>
          <a:xfrm>
            <a:off x="3480188" y="4413908"/>
            <a:ext cx="413002" cy="432825"/>
          </a:xfrm>
          <a:prstGeom prst="ellipse">
            <a:avLst/>
          </a:prstGeom>
          <a:solidFill>
            <a:srgbClr val="56B4E9"/>
          </a:solidFill>
          <a:ln>
            <a:solidFill>
              <a:srgbClr val="56B4E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sz="2000" kern="1200">
                <a:ln>
                  <a:noFill/>
                </a:ln>
                <a:solidFill>
                  <a:prstClr val="white"/>
                </a:solidFill>
                <a:effectLst/>
                <a:uLnTx/>
                <a:uFillTx/>
                <a:latin typeface="Trebuchet MS" panose="020B0603020202020204" pitchFamily="34" charset="0"/>
                <a:ea typeface="Calibri" panose="020F0502020204030204" pitchFamily="34" charset="0"/>
                <a:cs typeface="Calibri" panose="020F0502020204030204" pitchFamily="34" charset="0"/>
              </a:defRPr>
            </a:pPr>
            <a:r>
              <a:t>6</a:t>
            </a:r>
          </a:p>
        </p:txBody>
      </p:sp>
    </p:spTree>
    <p:extLst>
      <p:ext uri="{BB962C8B-B14F-4D97-AF65-F5344CB8AC3E}">
        <p14:creationId xmlns:p14="http://schemas.microsoft.com/office/powerpoint/2010/main" val="3877625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D2D4F-D586-EF79-F017-356B940D12F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04D2470-D095-3627-3C9C-8BDE68B00775}"/>
              </a:ext>
            </a:extLst>
          </p:cNvPr>
          <p:cNvPicPr>
            <a:picLocks noChangeAspect="1"/>
          </p:cNvPicPr>
          <p:nvPr/>
        </p:nvPicPr>
        <p:blipFill>
          <a:blip r:embed="rId3"/>
          <a:stretch>
            <a:fillRect/>
          </a:stretch>
        </p:blipFill>
        <p:spPr>
          <a:xfrm>
            <a:off x="1871974" y="2588942"/>
            <a:ext cx="3114054" cy="5786153"/>
          </a:xfrm>
          <a:prstGeom prst="rect">
            <a:avLst/>
          </a:prstGeom>
          <a:ln>
            <a:solidFill>
              <a:srgbClr val="00528A"/>
            </a:solidFill>
          </a:ln>
        </p:spPr>
      </p:pic>
      <p:pic>
        <p:nvPicPr>
          <p:cNvPr id="3" name="Picture 2" descr="A blue and black logo  AI-generated content may be incorrect.">
            <a:extLst>
              <a:ext uri="{FF2B5EF4-FFF2-40B4-BE49-F238E27FC236}">
                <a16:creationId xmlns:a16="http://schemas.microsoft.com/office/drawing/2014/main" id="{2BAF5F21-B060-9863-EB46-08B0108FB43B}"/>
              </a:ext>
            </a:extLst>
          </p:cNvPr>
          <p:cNvPicPr>
            <a:picLocks noChangeAspect="1"/>
          </p:cNvPicPr>
          <p:nvPr/>
        </p:nvPicPr>
        <p:blipFill>
          <a:blip r:embed="rId4"/>
          <a:stretch>
            <a:fillRect/>
          </a:stretch>
        </p:blipFill>
        <p:spPr>
          <a:xfrm>
            <a:off x="4722547" y="225093"/>
            <a:ext cx="1993904" cy="481195"/>
          </a:xfrm>
          <a:prstGeom prst="rect">
            <a:avLst/>
          </a:prstGeom>
        </p:spPr>
      </p:pic>
      <p:sp>
        <p:nvSpPr>
          <p:cNvPr id="4" name="Rectangle 3">
            <a:extLst>
              <a:ext uri="{FF2B5EF4-FFF2-40B4-BE49-F238E27FC236}">
                <a16:creationId xmlns:a16="http://schemas.microsoft.com/office/drawing/2014/main" id="{23040A16-82F1-CD32-DD4A-5134345C367E}"/>
              </a:ext>
            </a:extLst>
          </p:cNvPr>
          <p:cNvSpPr/>
          <p:nvPr/>
        </p:nvSpPr>
        <p:spPr>
          <a:xfrm>
            <a:off x="0" y="465690"/>
            <a:ext cx="4572000" cy="91440"/>
          </a:xfrm>
          <a:prstGeom prst="rect">
            <a:avLst/>
          </a:prstGeom>
          <a:solidFill>
            <a:srgbClr val="FFC000"/>
          </a:solidFill>
          <a:ln>
            <a:solidFill>
              <a:srgbClr val="F9B826"/>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ndParaRPr>
          </a:p>
        </p:txBody>
      </p:sp>
      <p:sp>
        <p:nvSpPr>
          <p:cNvPr id="6" name="TextBox 5">
            <a:extLst>
              <a:ext uri="{FF2B5EF4-FFF2-40B4-BE49-F238E27FC236}">
                <a16:creationId xmlns:a16="http://schemas.microsoft.com/office/drawing/2014/main" id="{A1D6A463-18E9-BA6D-54ED-2EE502380343}"/>
              </a:ext>
            </a:extLst>
          </p:cNvPr>
          <p:cNvSpPr txBox="1"/>
          <p:nvPr/>
        </p:nvSpPr>
        <p:spPr>
          <a:xfrm>
            <a:off x="241146" y="1008629"/>
            <a:ext cx="6235853" cy="707886"/>
          </a:xfrm>
          <a:prstGeom prst="rect">
            <a:avLst/>
          </a:prstGeom>
          <a:noFill/>
        </p:spPr>
        <p:txBody>
          <a:bodyPr wrap="square">
            <a:spAutoFit/>
          </a:bodyPr>
          <a:lstStyle/>
          <a:p>
            <a:pPr>
              <a:defRPr sz="2000" b="1">
                <a:solidFill>
                  <a:schemeClr val="accent3"/>
                </a:solidFill>
                <a:latin typeface="Trebuchet MS" panose="020B0603020202020204" pitchFamily="34" charset="0"/>
                <a:ea typeface="Calibri" panose="020F0502020204030204" pitchFamily="34" charset="0"/>
                <a:cs typeface="Calibri" panose="020F0502020204030204" pitchFamily="34" charset="0"/>
              </a:defRPr>
            </a:pPr>
            <a:r>
              <a:t>Cómo descargar la aplicación móvil a través de Apple Play Store (iPhone) e iniciar sesión</a:t>
            </a:r>
            <a:endParaRPr lang="en-IN" sz="2000" b="1" dirty="0">
              <a:solidFill>
                <a:schemeClr val="accent3"/>
              </a:solidFill>
              <a:latin typeface="Trebuchet MS" panose="020B0603020202020204" pitchFamily="34" charset="0"/>
              <a:ea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D12EE133-6EA7-CED9-4419-F4605E2B175C}"/>
              </a:ext>
            </a:extLst>
          </p:cNvPr>
          <p:cNvSpPr txBox="1"/>
          <p:nvPr/>
        </p:nvSpPr>
        <p:spPr>
          <a:xfrm>
            <a:off x="233080" y="1779315"/>
            <a:ext cx="6135074" cy="400110"/>
          </a:xfrm>
          <a:prstGeom prst="rect">
            <a:avLst/>
          </a:prstGeom>
          <a:noFill/>
        </p:spPr>
        <p:txBody>
          <a:bodyPr wrap="square">
            <a:spAutoFit/>
          </a:bodyPr>
          <a:lstStyle/>
          <a:p>
            <a:pPr>
              <a:defRPr sz="2000">
                <a:latin typeface="Trebuchet MS" panose="020B0603020202020204" pitchFamily="34" charset="0"/>
                <a:ea typeface="Calibri" panose="020F0502020204030204" pitchFamily="34" charset="0"/>
                <a:cs typeface="Calibri" panose="020F0502020204030204" pitchFamily="34" charset="0"/>
              </a:defRPr>
            </a:pPr>
            <a:r>
              <a:t>1. Abra </a:t>
            </a:r>
            <a:r>
              <a:rPr b="1"/>
              <a:t>Apple</a:t>
            </a:r>
            <a:r>
              <a:t> </a:t>
            </a:r>
            <a:r>
              <a:rPr b="1"/>
              <a:t>App Store</a:t>
            </a:r>
            <a:endParaRPr lang="en-IN" sz="2000">
              <a:latin typeface="Trebuchet MS" panose="020B0603020202020204" pitchFamily="34" charset="0"/>
              <a:ea typeface="Calibri" panose="020F0502020204030204" pitchFamily="34" charset="0"/>
              <a:cs typeface="Calibri" panose="020F0502020204030204" pitchFamily="34" charset="0"/>
            </a:endParaRPr>
          </a:p>
        </p:txBody>
      </p:sp>
      <p:sp>
        <p:nvSpPr>
          <p:cNvPr id="5" name="Text Placeholder 24">
            <a:extLst>
              <a:ext uri="{FF2B5EF4-FFF2-40B4-BE49-F238E27FC236}">
                <a16:creationId xmlns:a16="http://schemas.microsoft.com/office/drawing/2014/main" id="{4E0BF6F5-3B93-9F5B-8A0B-997BA0F374A3}"/>
              </a:ext>
            </a:extLst>
          </p:cNvPr>
          <p:cNvSpPr txBox="1">
            <a:spLocks/>
          </p:cNvSpPr>
          <p:nvPr/>
        </p:nvSpPr>
        <p:spPr>
          <a:xfrm>
            <a:off x="0" y="115222"/>
            <a:ext cx="5910263" cy="280987"/>
          </a:xfrm>
          <a:prstGeom prst="rect">
            <a:avLst/>
          </a:prstGeom>
        </p:spPr>
        <p:txBody>
          <a:bodyPr lIns="91440" tIns="45720" rIns="91440" bIns="45720" anchor="t"/>
          <a:lstStyle>
            <a:lvl1pPr marL="304798" indent="-304798" algn="l" defTabSz="1219184" rtl="0" eaLnBrk="1" latinLnBrk="0" hangingPunct="1">
              <a:lnSpc>
                <a:spcPct val="90000"/>
              </a:lnSpc>
              <a:spcBef>
                <a:spcPts val="1335"/>
              </a:spcBef>
              <a:buFont typeface="Arial" panose="020B0604020202020204" pitchFamily="34" charset="0"/>
              <a:buChar char="•"/>
              <a:defRPr sz="3733" kern="1200">
                <a:solidFill>
                  <a:schemeClr val="tx1"/>
                </a:solidFill>
                <a:latin typeface="+mn-lt"/>
                <a:ea typeface="+mn-ea"/>
                <a:cs typeface="+mn-cs"/>
              </a:defRPr>
            </a:lvl1pPr>
            <a:lvl2pPr marL="914389" indent="-304798" algn="l" defTabSz="1219184"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82" indent="-304798" algn="l" defTabSz="1219184"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75"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4pPr>
            <a:lvl5pPr marL="2743167"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5pPr>
            <a:lvl6pPr marL="3352759"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6pPr>
            <a:lvl7pPr marL="3962352"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7pPr>
            <a:lvl8pPr marL="4571944"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8pPr>
            <a:lvl9pPr marL="5181536"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9pPr>
          </a:lstStyle>
          <a:p>
            <a:pPr marL="0" indent="0">
              <a:buFont typeface="Arial" panose="020B0604020202020204" pitchFamily="34" charset="0"/>
              <a:buNone/>
              <a:defRPr sz="2000" b="1">
                <a:solidFill>
                  <a:srgbClr val="000830"/>
                </a:solidFill>
                <a:latin typeface="Trebuchet MS" panose="020B0603020202020204" pitchFamily="34" charset="0"/>
                <a:ea typeface="Calibri"/>
                <a:cs typeface="Calibri"/>
              </a:defRPr>
            </a:pPr>
            <a:r>
              <a:t>Descargar la aplicación móvil</a:t>
            </a:r>
            <a:endParaRPr lang="en-US" sz="2000">
              <a:latin typeface="Trebuchet MS" panose="020B0603020202020204" pitchFamily="34" charset="0"/>
            </a:endParaRPr>
          </a:p>
        </p:txBody>
      </p:sp>
      <p:sp>
        <p:nvSpPr>
          <p:cNvPr id="19" name="Rectangle 18">
            <a:extLst>
              <a:ext uri="{FF2B5EF4-FFF2-40B4-BE49-F238E27FC236}">
                <a16:creationId xmlns:a16="http://schemas.microsoft.com/office/drawing/2014/main" id="{CAE07DDC-5689-70E3-8FC6-9BC764E3520D}"/>
              </a:ext>
            </a:extLst>
          </p:cNvPr>
          <p:cNvSpPr/>
          <p:nvPr/>
        </p:nvSpPr>
        <p:spPr>
          <a:xfrm>
            <a:off x="4138863" y="5740447"/>
            <a:ext cx="966046" cy="863085"/>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20" name="Oval 19">
            <a:extLst>
              <a:ext uri="{FF2B5EF4-FFF2-40B4-BE49-F238E27FC236}">
                <a16:creationId xmlns:a16="http://schemas.microsoft.com/office/drawing/2014/main" id="{A0D48DEE-AF04-78ED-1CC0-69E27F036812}"/>
              </a:ext>
            </a:extLst>
          </p:cNvPr>
          <p:cNvSpPr/>
          <p:nvPr/>
        </p:nvSpPr>
        <p:spPr>
          <a:xfrm>
            <a:off x="4986028" y="5464039"/>
            <a:ext cx="413002" cy="432825"/>
          </a:xfrm>
          <a:prstGeom prst="ellipse">
            <a:avLst/>
          </a:prstGeom>
          <a:solidFill>
            <a:srgbClr val="56B4E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sz="2000" kern="1200">
                <a:ln>
                  <a:noFill/>
                </a:ln>
                <a:solidFill>
                  <a:prstClr val="white"/>
                </a:solidFill>
                <a:effectLst/>
                <a:uLnTx/>
                <a:uFillTx/>
                <a:latin typeface="Trebuchet MS" panose="020B0603020202020204" pitchFamily="34" charset="0"/>
                <a:ea typeface="Calibri" panose="020F0502020204030204" pitchFamily="34" charset="0"/>
                <a:cs typeface="Calibri" panose="020F0502020204030204" pitchFamily="34" charset="0"/>
              </a:defRPr>
            </a:pPr>
            <a:r>
              <a:t>1</a:t>
            </a:r>
          </a:p>
        </p:txBody>
      </p:sp>
    </p:spTree>
    <p:extLst>
      <p:ext uri="{BB962C8B-B14F-4D97-AF65-F5344CB8AC3E}">
        <p14:creationId xmlns:p14="http://schemas.microsoft.com/office/powerpoint/2010/main" val="3211632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3ABB1-DC7C-5071-B524-B22E2C7DC4E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755BD2E-145D-2060-286C-008435873C1B}"/>
              </a:ext>
            </a:extLst>
          </p:cNvPr>
          <p:cNvPicPr>
            <a:picLocks noChangeAspect="1"/>
          </p:cNvPicPr>
          <p:nvPr/>
        </p:nvPicPr>
        <p:blipFill>
          <a:blip r:embed="rId3"/>
          <a:srcRect t="6093"/>
          <a:stretch>
            <a:fillRect/>
          </a:stretch>
        </p:blipFill>
        <p:spPr>
          <a:xfrm>
            <a:off x="1871973" y="1816767"/>
            <a:ext cx="3114054" cy="5786153"/>
          </a:xfrm>
          <a:prstGeom prst="rect">
            <a:avLst/>
          </a:prstGeom>
          <a:ln>
            <a:solidFill>
              <a:srgbClr val="00528A"/>
            </a:solidFill>
          </a:ln>
        </p:spPr>
      </p:pic>
      <p:pic>
        <p:nvPicPr>
          <p:cNvPr id="3" name="Picture 2" descr="A blue and black logo  AI-generated content may be incorrect.">
            <a:extLst>
              <a:ext uri="{FF2B5EF4-FFF2-40B4-BE49-F238E27FC236}">
                <a16:creationId xmlns:a16="http://schemas.microsoft.com/office/drawing/2014/main" id="{F6F8315D-6E9C-E20C-2473-1301F73DDF13}"/>
              </a:ext>
            </a:extLst>
          </p:cNvPr>
          <p:cNvPicPr>
            <a:picLocks noChangeAspect="1"/>
          </p:cNvPicPr>
          <p:nvPr/>
        </p:nvPicPr>
        <p:blipFill>
          <a:blip r:embed="rId4"/>
          <a:stretch>
            <a:fillRect/>
          </a:stretch>
        </p:blipFill>
        <p:spPr>
          <a:xfrm>
            <a:off x="4722547" y="225093"/>
            <a:ext cx="1993904" cy="481195"/>
          </a:xfrm>
          <a:prstGeom prst="rect">
            <a:avLst/>
          </a:prstGeom>
        </p:spPr>
      </p:pic>
      <p:sp>
        <p:nvSpPr>
          <p:cNvPr id="4" name="Rectangle 3">
            <a:extLst>
              <a:ext uri="{FF2B5EF4-FFF2-40B4-BE49-F238E27FC236}">
                <a16:creationId xmlns:a16="http://schemas.microsoft.com/office/drawing/2014/main" id="{63BB464D-E071-5539-60FD-833B609F12CC}"/>
              </a:ext>
            </a:extLst>
          </p:cNvPr>
          <p:cNvSpPr/>
          <p:nvPr/>
        </p:nvSpPr>
        <p:spPr>
          <a:xfrm>
            <a:off x="0" y="465690"/>
            <a:ext cx="4572000" cy="91440"/>
          </a:xfrm>
          <a:prstGeom prst="rect">
            <a:avLst/>
          </a:prstGeom>
          <a:solidFill>
            <a:srgbClr val="FFC000"/>
          </a:solidFill>
          <a:ln>
            <a:solidFill>
              <a:srgbClr val="F9B826"/>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ndParaRPr>
          </a:p>
        </p:txBody>
      </p:sp>
      <p:sp>
        <p:nvSpPr>
          <p:cNvPr id="5" name="TextBox 4">
            <a:extLst>
              <a:ext uri="{FF2B5EF4-FFF2-40B4-BE49-F238E27FC236}">
                <a16:creationId xmlns:a16="http://schemas.microsoft.com/office/drawing/2014/main" id="{A3EDA036-55D5-6169-7DCF-2287ABD0ED55}"/>
              </a:ext>
            </a:extLst>
          </p:cNvPr>
          <p:cNvSpPr txBox="1"/>
          <p:nvPr/>
        </p:nvSpPr>
        <p:spPr>
          <a:xfrm>
            <a:off x="241146" y="1008629"/>
            <a:ext cx="6235853" cy="400110"/>
          </a:xfrm>
          <a:prstGeom prst="rect">
            <a:avLst/>
          </a:prstGeom>
          <a:noFill/>
        </p:spPr>
        <p:txBody>
          <a:bodyPr wrap="square">
            <a:spAutoFit/>
          </a:bodyPr>
          <a:lstStyle/>
          <a:p>
            <a:pPr>
              <a:defRPr sz="2000">
                <a:latin typeface="Trebuchet MS" panose="020B0603020202020204" pitchFamily="34" charset="0"/>
                <a:ea typeface="Calibri" panose="020F0502020204030204" pitchFamily="34" charset="0"/>
                <a:cs typeface="Calibri" panose="020F0502020204030204" pitchFamily="34" charset="0"/>
              </a:defRPr>
            </a:pPr>
            <a:r>
              <a:t>2. Escriba </a:t>
            </a:r>
            <a:r>
              <a:rPr b="1"/>
              <a:t>UKG Pro</a:t>
            </a:r>
            <a:r>
              <a:t> en el cuadro de búsqueda. </a:t>
            </a:r>
          </a:p>
        </p:txBody>
      </p:sp>
      <p:sp>
        <p:nvSpPr>
          <p:cNvPr id="2" name="Text Placeholder 24">
            <a:extLst>
              <a:ext uri="{FF2B5EF4-FFF2-40B4-BE49-F238E27FC236}">
                <a16:creationId xmlns:a16="http://schemas.microsoft.com/office/drawing/2014/main" id="{9DC2C2CE-7624-832A-A46B-E1CD0E7341A6}"/>
              </a:ext>
            </a:extLst>
          </p:cNvPr>
          <p:cNvSpPr txBox="1">
            <a:spLocks/>
          </p:cNvSpPr>
          <p:nvPr/>
        </p:nvSpPr>
        <p:spPr>
          <a:xfrm>
            <a:off x="0" y="115222"/>
            <a:ext cx="5910263" cy="280987"/>
          </a:xfrm>
          <a:prstGeom prst="rect">
            <a:avLst/>
          </a:prstGeom>
        </p:spPr>
        <p:txBody>
          <a:bodyPr lIns="91440" tIns="45720" rIns="91440" bIns="45720" anchor="t"/>
          <a:lstStyle>
            <a:lvl1pPr marL="304798" indent="-304798" algn="l" defTabSz="1219184" rtl="0" eaLnBrk="1" latinLnBrk="0" hangingPunct="1">
              <a:lnSpc>
                <a:spcPct val="90000"/>
              </a:lnSpc>
              <a:spcBef>
                <a:spcPts val="1335"/>
              </a:spcBef>
              <a:buFont typeface="Arial" panose="020B0604020202020204" pitchFamily="34" charset="0"/>
              <a:buChar char="•"/>
              <a:defRPr sz="3733" kern="1200">
                <a:solidFill>
                  <a:schemeClr val="tx1"/>
                </a:solidFill>
                <a:latin typeface="+mn-lt"/>
                <a:ea typeface="+mn-ea"/>
                <a:cs typeface="+mn-cs"/>
              </a:defRPr>
            </a:lvl1pPr>
            <a:lvl2pPr marL="914389" indent="-304798" algn="l" defTabSz="1219184"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82" indent="-304798" algn="l" defTabSz="1219184"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75"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4pPr>
            <a:lvl5pPr marL="2743167"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5pPr>
            <a:lvl6pPr marL="3352759"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6pPr>
            <a:lvl7pPr marL="3962352"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7pPr>
            <a:lvl8pPr marL="4571944"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8pPr>
            <a:lvl9pPr marL="5181536"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9pPr>
          </a:lstStyle>
          <a:p>
            <a:pPr marL="0" indent="0">
              <a:buFont typeface="Arial" panose="020B0604020202020204" pitchFamily="34" charset="0"/>
              <a:buNone/>
              <a:defRPr sz="2000" b="1">
                <a:solidFill>
                  <a:srgbClr val="000830"/>
                </a:solidFill>
                <a:latin typeface="Trebuchet MS" panose="020B0603020202020204" pitchFamily="34" charset="0"/>
                <a:ea typeface="Calibri"/>
                <a:cs typeface="Calibri"/>
              </a:defRPr>
            </a:pPr>
            <a:r>
              <a:t>Descargar la aplicación móvil</a:t>
            </a:r>
            <a:endParaRPr lang="en-US" sz="2000">
              <a:latin typeface="Trebuchet MS" panose="020B0603020202020204" pitchFamily="34" charset="0"/>
            </a:endParaRPr>
          </a:p>
        </p:txBody>
      </p:sp>
      <p:sp>
        <p:nvSpPr>
          <p:cNvPr id="11" name="Rectangle 10">
            <a:extLst>
              <a:ext uri="{FF2B5EF4-FFF2-40B4-BE49-F238E27FC236}">
                <a16:creationId xmlns:a16="http://schemas.microsoft.com/office/drawing/2014/main" id="{EE6330A1-6A80-AA6F-77BA-7BA880FFA576}"/>
              </a:ext>
            </a:extLst>
          </p:cNvPr>
          <p:cNvSpPr/>
          <p:nvPr/>
        </p:nvSpPr>
        <p:spPr>
          <a:xfrm>
            <a:off x="2490537" y="6906785"/>
            <a:ext cx="1793730" cy="540761"/>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12" name="Oval 11">
            <a:extLst>
              <a:ext uri="{FF2B5EF4-FFF2-40B4-BE49-F238E27FC236}">
                <a16:creationId xmlns:a16="http://schemas.microsoft.com/office/drawing/2014/main" id="{1DD877BD-6637-0C00-B691-772CC9069194}"/>
              </a:ext>
            </a:extLst>
          </p:cNvPr>
          <p:cNvSpPr/>
          <p:nvPr/>
        </p:nvSpPr>
        <p:spPr>
          <a:xfrm>
            <a:off x="4091762" y="6749871"/>
            <a:ext cx="413002" cy="432825"/>
          </a:xfrm>
          <a:prstGeom prst="ellipse">
            <a:avLst/>
          </a:prstGeom>
          <a:solidFill>
            <a:srgbClr val="56B4E9"/>
          </a:solidFill>
          <a:ln>
            <a:solidFill>
              <a:srgbClr val="56B4E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sz="2000">
                <a:solidFill>
                  <a:prstClr val="white"/>
                </a:solidFill>
                <a:latin typeface="Trebuchet MS" panose="020B0603020202020204" pitchFamily="34" charset="0"/>
                <a:ea typeface="Calibri" panose="020F0502020204030204" pitchFamily="34" charset="0"/>
                <a:cs typeface="Calibri" panose="020F0502020204030204" pitchFamily="34" charset="0"/>
              </a:defRPr>
            </a:pPr>
            <a:r>
              <a:t>2</a:t>
            </a:r>
            <a:endParaRPr kumimoji="0" lang="en-IN" sz="2000" b="0" i="0" u="none" strike="noStrike" kern="1200" cap="none" spc="0" normalizeH="0" baseline="0" noProof="0">
              <a:ln>
                <a:noFill/>
              </a:ln>
              <a:solidFill>
                <a:prstClr val="white"/>
              </a:solidFill>
              <a:effectLst/>
              <a:uLnTx/>
              <a:uFillTx/>
              <a:latin typeface="Trebuchet MS" panose="020B060302020202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79008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4B6D1-4723-244E-875C-02A98E91AB8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B004144-1C76-0B72-BCCD-3CCB784A25CC}"/>
              </a:ext>
            </a:extLst>
          </p:cNvPr>
          <p:cNvPicPr>
            <a:picLocks noChangeAspect="1"/>
          </p:cNvPicPr>
          <p:nvPr/>
        </p:nvPicPr>
        <p:blipFill>
          <a:blip r:embed="rId3"/>
          <a:srcRect t="6093"/>
          <a:stretch>
            <a:fillRect/>
          </a:stretch>
        </p:blipFill>
        <p:spPr>
          <a:xfrm>
            <a:off x="1871973" y="1820732"/>
            <a:ext cx="3114054" cy="5830316"/>
          </a:xfrm>
          <a:prstGeom prst="rect">
            <a:avLst/>
          </a:prstGeom>
          <a:ln>
            <a:solidFill>
              <a:srgbClr val="00528A"/>
            </a:solidFill>
          </a:ln>
        </p:spPr>
      </p:pic>
      <p:pic>
        <p:nvPicPr>
          <p:cNvPr id="3" name="Picture 2" descr="A blue and black logo  AI-generated content may be incorrect.">
            <a:extLst>
              <a:ext uri="{FF2B5EF4-FFF2-40B4-BE49-F238E27FC236}">
                <a16:creationId xmlns:a16="http://schemas.microsoft.com/office/drawing/2014/main" id="{50CE1726-570C-D8DA-0B30-5D81816D81CF}"/>
              </a:ext>
            </a:extLst>
          </p:cNvPr>
          <p:cNvPicPr>
            <a:picLocks noChangeAspect="1"/>
          </p:cNvPicPr>
          <p:nvPr/>
        </p:nvPicPr>
        <p:blipFill>
          <a:blip r:embed="rId4"/>
          <a:stretch>
            <a:fillRect/>
          </a:stretch>
        </p:blipFill>
        <p:spPr>
          <a:xfrm>
            <a:off x="4722547" y="225093"/>
            <a:ext cx="1993904" cy="481195"/>
          </a:xfrm>
          <a:prstGeom prst="rect">
            <a:avLst/>
          </a:prstGeom>
        </p:spPr>
      </p:pic>
      <p:sp>
        <p:nvSpPr>
          <p:cNvPr id="4" name="Rectangle 3">
            <a:extLst>
              <a:ext uri="{FF2B5EF4-FFF2-40B4-BE49-F238E27FC236}">
                <a16:creationId xmlns:a16="http://schemas.microsoft.com/office/drawing/2014/main" id="{B4C30D46-C28C-0AED-BFFF-8C5B55050915}"/>
              </a:ext>
            </a:extLst>
          </p:cNvPr>
          <p:cNvSpPr/>
          <p:nvPr/>
        </p:nvSpPr>
        <p:spPr>
          <a:xfrm>
            <a:off x="0" y="465690"/>
            <a:ext cx="4572000" cy="91440"/>
          </a:xfrm>
          <a:prstGeom prst="rect">
            <a:avLst/>
          </a:prstGeom>
          <a:solidFill>
            <a:srgbClr val="FFC000"/>
          </a:solidFill>
          <a:ln>
            <a:solidFill>
              <a:srgbClr val="F9B826"/>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ndParaRPr>
          </a:p>
        </p:txBody>
      </p:sp>
      <p:sp>
        <p:nvSpPr>
          <p:cNvPr id="5" name="TextBox 4">
            <a:extLst>
              <a:ext uri="{FF2B5EF4-FFF2-40B4-BE49-F238E27FC236}">
                <a16:creationId xmlns:a16="http://schemas.microsoft.com/office/drawing/2014/main" id="{AD9BF6FD-6BE3-1AD2-8E04-AFADE4ED2742}"/>
              </a:ext>
            </a:extLst>
          </p:cNvPr>
          <p:cNvSpPr txBox="1"/>
          <p:nvPr/>
        </p:nvSpPr>
        <p:spPr>
          <a:xfrm>
            <a:off x="241146" y="1008629"/>
            <a:ext cx="6235853" cy="400110"/>
          </a:xfrm>
          <a:prstGeom prst="rect">
            <a:avLst/>
          </a:prstGeom>
          <a:noFill/>
        </p:spPr>
        <p:txBody>
          <a:bodyPr wrap="square">
            <a:spAutoFit/>
          </a:bodyPr>
          <a:lstStyle/>
          <a:p>
            <a:pPr>
              <a:defRPr sz="2000">
                <a:latin typeface="Trebuchet MS" panose="020B0603020202020204" pitchFamily="34" charset="0"/>
                <a:ea typeface="Calibri" panose="020F0502020204030204" pitchFamily="34" charset="0"/>
                <a:cs typeface="Calibri" panose="020F0502020204030204" pitchFamily="34" charset="0"/>
              </a:defRPr>
            </a:pPr>
            <a:r>
              <a:t>3. Seleccione el botón </a:t>
            </a:r>
            <a:r>
              <a:rPr b="1"/>
              <a:t>Obtener</a:t>
            </a:r>
            <a:r>
              <a:t> para descargar la aplicación.</a:t>
            </a:r>
          </a:p>
        </p:txBody>
      </p:sp>
      <p:sp>
        <p:nvSpPr>
          <p:cNvPr id="2" name="Text Placeholder 24">
            <a:extLst>
              <a:ext uri="{FF2B5EF4-FFF2-40B4-BE49-F238E27FC236}">
                <a16:creationId xmlns:a16="http://schemas.microsoft.com/office/drawing/2014/main" id="{8620018A-E63D-5829-36F2-13700D7F5851}"/>
              </a:ext>
            </a:extLst>
          </p:cNvPr>
          <p:cNvSpPr txBox="1">
            <a:spLocks/>
          </p:cNvSpPr>
          <p:nvPr/>
        </p:nvSpPr>
        <p:spPr>
          <a:xfrm>
            <a:off x="0" y="115222"/>
            <a:ext cx="5910263" cy="280987"/>
          </a:xfrm>
          <a:prstGeom prst="rect">
            <a:avLst/>
          </a:prstGeom>
        </p:spPr>
        <p:txBody>
          <a:bodyPr lIns="91440" tIns="45720" rIns="91440" bIns="45720" anchor="t"/>
          <a:lstStyle>
            <a:lvl1pPr marL="304798" indent="-304798" algn="l" defTabSz="1219184" rtl="0" eaLnBrk="1" latinLnBrk="0" hangingPunct="1">
              <a:lnSpc>
                <a:spcPct val="90000"/>
              </a:lnSpc>
              <a:spcBef>
                <a:spcPts val="1335"/>
              </a:spcBef>
              <a:buFont typeface="Arial" panose="020B0604020202020204" pitchFamily="34" charset="0"/>
              <a:buChar char="•"/>
              <a:defRPr sz="3733" kern="1200">
                <a:solidFill>
                  <a:schemeClr val="tx1"/>
                </a:solidFill>
                <a:latin typeface="+mn-lt"/>
                <a:ea typeface="+mn-ea"/>
                <a:cs typeface="+mn-cs"/>
              </a:defRPr>
            </a:lvl1pPr>
            <a:lvl2pPr marL="914389" indent="-304798" algn="l" defTabSz="1219184"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82" indent="-304798" algn="l" defTabSz="1219184"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75"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4pPr>
            <a:lvl5pPr marL="2743167"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5pPr>
            <a:lvl6pPr marL="3352759"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6pPr>
            <a:lvl7pPr marL="3962352"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7pPr>
            <a:lvl8pPr marL="4571944"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8pPr>
            <a:lvl9pPr marL="5181536"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9pPr>
          </a:lstStyle>
          <a:p>
            <a:pPr marL="0" indent="0">
              <a:buFont typeface="Arial" panose="020B0604020202020204" pitchFamily="34" charset="0"/>
              <a:buNone/>
              <a:defRPr sz="2000" b="1">
                <a:solidFill>
                  <a:srgbClr val="000830"/>
                </a:solidFill>
                <a:latin typeface="Trebuchet MS" panose="020B0603020202020204" pitchFamily="34" charset="0"/>
                <a:ea typeface="Calibri"/>
                <a:cs typeface="Calibri"/>
              </a:defRPr>
            </a:pPr>
            <a:r>
              <a:t>Descargar la aplicación móvil</a:t>
            </a:r>
            <a:endParaRPr lang="en-US" sz="2000">
              <a:latin typeface="Trebuchet MS" panose="020B0603020202020204" pitchFamily="34" charset="0"/>
            </a:endParaRPr>
          </a:p>
        </p:txBody>
      </p:sp>
      <p:sp>
        <p:nvSpPr>
          <p:cNvPr id="11" name="Rectangle 10">
            <a:extLst>
              <a:ext uri="{FF2B5EF4-FFF2-40B4-BE49-F238E27FC236}">
                <a16:creationId xmlns:a16="http://schemas.microsoft.com/office/drawing/2014/main" id="{934A1B1A-9424-B795-B826-344D9EF6DEC4}"/>
              </a:ext>
            </a:extLst>
          </p:cNvPr>
          <p:cNvSpPr/>
          <p:nvPr/>
        </p:nvSpPr>
        <p:spPr>
          <a:xfrm>
            <a:off x="3994483" y="1952219"/>
            <a:ext cx="920568" cy="528430"/>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12" name="Oval 11">
            <a:extLst>
              <a:ext uri="{FF2B5EF4-FFF2-40B4-BE49-F238E27FC236}">
                <a16:creationId xmlns:a16="http://schemas.microsoft.com/office/drawing/2014/main" id="{081A1CF6-511D-491E-9B8F-AAD30EC4CAB8}"/>
              </a:ext>
            </a:extLst>
          </p:cNvPr>
          <p:cNvSpPr/>
          <p:nvPr/>
        </p:nvSpPr>
        <p:spPr>
          <a:xfrm>
            <a:off x="4722546" y="1795304"/>
            <a:ext cx="413002" cy="432825"/>
          </a:xfrm>
          <a:prstGeom prst="ellipse">
            <a:avLst/>
          </a:prstGeom>
          <a:solidFill>
            <a:srgbClr val="56B4E9"/>
          </a:solidFill>
          <a:ln>
            <a:solidFill>
              <a:srgbClr val="56B4E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sz="2000" kern="1200">
                <a:ln>
                  <a:noFill/>
                </a:ln>
                <a:solidFill>
                  <a:prstClr val="white"/>
                </a:solidFill>
                <a:effectLst/>
                <a:uLnTx/>
                <a:uFillTx/>
                <a:latin typeface="Trebuchet MS" panose="020B0603020202020204" pitchFamily="34" charset="0"/>
                <a:ea typeface="Calibri" panose="020F0502020204030204" pitchFamily="34" charset="0"/>
                <a:cs typeface="Calibri" panose="020F0502020204030204" pitchFamily="34" charset="0"/>
              </a:defRPr>
            </a:pPr>
            <a:r>
              <a:t>3</a:t>
            </a:r>
          </a:p>
        </p:txBody>
      </p:sp>
    </p:spTree>
    <p:extLst>
      <p:ext uri="{BB962C8B-B14F-4D97-AF65-F5344CB8AC3E}">
        <p14:creationId xmlns:p14="http://schemas.microsoft.com/office/powerpoint/2010/main" val="2430513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0EB53-A81B-8642-3F49-CBEE2165677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B35AB7F-3491-98B4-BCAE-841DC9492B93}"/>
              </a:ext>
            </a:extLst>
          </p:cNvPr>
          <p:cNvPicPr>
            <a:picLocks noChangeAspect="1"/>
          </p:cNvPicPr>
          <p:nvPr/>
        </p:nvPicPr>
        <p:blipFill>
          <a:blip r:embed="rId3"/>
          <a:srcRect t="6535" b="2462"/>
          <a:stretch>
            <a:fillRect/>
          </a:stretch>
        </p:blipFill>
        <p:spPr>
          <a:xfrm>
            <a:off x="382896" y="2438905"/>
            <a:ext cx="2957983" cy="5116432"/>
          </a:xfrm>
          <a:prstGeom prst="rect">
            <a:avLst/>
          </a:prstGeom>
          <a:ln>
            <a:solidFill>
              <a:srgbClr val="00528A"/>
            </a:solidFill>
          </a:ln>
        </p:spPr>
      </p:pic>
      <p:pic>
        <p:nvPicPr>
          <p:cNvPr id="3" name="Picture 2" descr="A blue and black logo  AI-generated content may be incorrect.">
            <a:extLst>
              <a:ext uri="{FF2B5EF4-FFF2-40B4-BE49-F238E27FC236}">
                <a16:creationId xmlns:a16="http://schemas.microsoft.com/office/drawing/2014/main" id="{68587635-C7CD-10CE-3B78-038B8C8FA2A2}"/>
              </a:ext>
            </a:extLst>
          </p:cNvPr>
          <p:cNvPicPr>
            <a:picLocks noChangeAspect="1"/>
          </p:cNvPicPr>
          <p:nvPr/>
        </p:nvPicPr>
        <p:blipFill>
          <a:blip r:embed="rId4"/>
          <a:stretch>
            <a:fillRect/>
          </a:stretch>
        </p:blipFill>
        <p:spPr>
          <a:xfrm>
            <a:off x="4722547" y="225093"/>
            <a:ext cx="1993904" cy="481195"/>
          </a:xfrm>
          <a:prstGeom prst="rect">
            <a:avLst/>
          </a:prstGeom>
        </p:spPr>
      </p:pic>
      <p:sp>
        <p:nvSpPr>
          <p:cNvPr id="4" name="Rectangle 3">
            <a:extLst>
              <a:ext uri="{FF2B5EF4-FFF2-40B4-BE49-F238E27FC236}">
                <a16:creationId xmlns:a16="http://schemas.microsoft.com/office/drawing/2014/main" id="{128241C1-0CBD-2CBE-08D0-DE0C88E8B648}"/>
              </a:ext>
            </a:extLst>
          </p:cNvPr>
          <p:cNvSpPr/>
          <p:nvPr/>
        </p:nvSpPr>
        <p:spPr>
          <a:xfrm>
            <a:off x="0" y="465690"/>
            <a:ext cx="4572000" cy="91440"/>
          </a:xfrm>
          <a:prstGeom prst="rect">
            <a:avLst/>
          </a:prstGeom>
          <a:solidFill>
            <a:srgbClr val="FFC000"/>
          </a:solidFill>
          <a:ln>
            <a:solidFill>
              <a:srgbClr val="F9B826"/>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ndParaRPr>
          </a:p>
        </p:txBody>
      </p:sp>
      <p:sp>
        <p:nvSpPr>
          <p:cNvPr id="5" name="TextBox 4">
            <a:extLst>
              <a:ext uri="{FF2B5EF4-FFF2-40B4-BE49-F238E27FC236}">
                <a16:creationId xmlns:a16="http://schemas.microsoft.com/office/drawing/2014/main" id="{6BCD1B77-93EB-EBBC-039C-492BF26EECCE}"/>
              </a:ext>
            </a:extLst>
          </p:cNvPr>
          <p:cNvSpPr txBox="1"/>
          <p:nvPr/>
        </p:nvSpPr>
        <p:spPr>
          <a:xfrm>
            <a:off x="241146" y="1008629"/>
            <a:ext cx="6235853" cy="1015663"/>
          </a:xfrm>
          <a:prstGeom prst="rect">
            <a:avLst/>
          </a:prstGeom>
          <a:noFill/>
        </p:spPr>
        <p:txBody>
          <a:bodyPr wrap="square">
            <a:spAutoFit/>
          </a:bodyPr>
          <a:lstStyle/>
          <a:p>
            <a:pPr>
              <a:defRPr sz="2000">
                <a:latin typeface="Trebuchet MS" panose="020B0603020202020204" pitchFamily="34" charset="0"/>
                <a:ea typeface="Calibri" panose="020F0502020204030204" pitchFamily="34" charset="0"/>
                <a:cs typeface="Calibri" panose="020F0502020204030204" pitchFamily="34" charset="0"/>
              </a:defRPr>
            </a:pPr>
            <a:r>
              <a:t>4. Una vez descargada la aplicación </a:t>
            </a:r>
            <a:r>
              <a:rPr b="1"/>
              <a:t>UKG Pro </a:t>
            </a:r>
            <a:r>
              <a:t>, seleccione </a:t>
            </a:r>
            <a:r>
              <a:rPr b="1"/>
              <a:t>Abrir.</a:t>
            </a:r>
            <a:r>
              <a:t> También puede acceder a la</a:t>
            </a:r>
            <a:r>
              <a:rPr b="1"/>
              <a:t> </a:t>
            </a:r>
            <a:r>
              <a:t>aplicación desde su pantalla de inicio. </a:t>
            </a:r>
          </a:p>
        </p:txBody>
      </p:sp>
      <p:sp>
        <p:nvSpPr>
          <p:cNvPr id="2" name="Text Placeholder 24">
            <a:extLst>
              <a:ext uri="{FF2B5EF4-FFF2-40B4-BE49-F238E27FC236}">
                <a16:creationId xmlns:a16="http://schemas.microsoft.com/office/drawing/2014/main" id="{4EFA694E-4DCF-DA31-092A-60AC7A134C45}"/>
              </a:ext>
            </a:extLst>
          </p:cNvPr>
          <p:cNvSpPr txBox="1">
            <a:spLocks/>
          </p:cNvSpPr>
          <p:nvPr/>
        </p:nvSpPr>
        <p:spPr>
          <a:xfrm>
            <a:off x="0" y="115222"/>
            <a:ext cx="5910263" cy="280987"/>
          </a:xfrm>
          <a:prstGeom prst="rect">
            <a:avLst/>
          </a:prstGeom>
        </p:spPr>
        <p:txBody>
          <a:bodyPr lIns="91440" tIns="45720" rIns="91440" bIns="45720" anchor="t"/>
          <a:lstStyle>
            <a:lvl1pPr marL="304798" indent="-304798" algn="l" defTabSz="1219184" rtl="0" eaLnBrk="1" latinLnBrk="0" hangingPunct="1">
              <a:lnSpc>
                <a:spcPct val="90000"/>
              </a:lnSpc>
              <a:spcBef>
                <a:spcPts val="1335"/>
              </a:spcBef>
              <a:buFont typeface="Arial" panose="020B0604020202020204" pitchFamily="34" charset="0"/>
              <a:buChar char="•"/>
              <a:defRPr sz="3733" kern="1200">
                <a:solidFill>
                  <a:schemeClr val="tx1"/>
                </a:solidFill>
                <a:latin typeface="+mn-lt"/>
                <a:ea typeface="+mn-ea"/>
                <a:cs typeface="+mn-cs"/>
              </a:defRPr>
            </a:lvl1pPr>
            <a:lvl2pPr marL="914389" indent="-304798" algn="l" defTabSz="1219184"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82" indent="-304798" algn="l" defTabSz="1219184"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75"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4pPr>
            <a:lvl5pPr marL="2743167"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5pPr>
            <a:lvl6pPr marL="3352759"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6pPr>
            <a:lvl7pPr marL="3962352"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7pPr>
            <a:lvl8pPr marL="4571944"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8pPr>
            <a:lvl9pPr marL="5181536"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9pPr>
          </a:lstStyle>
          <a:p>
            <a:pPr marL="0" indent="0">
              <a:buFont typeface="Arial" panose="020B0604020202020204" pitchFamily="34" charset="0"/>
              <a:buNone/>
              <a:defRPr sz="2000" b="1">
                <a:solidFill>
                  <a:srgbClr val="000830"/>
                </a:solidFill>
                <a:latin typeface="Trebuchet MS" panose="020B0603020202020204" pitchFamily="34" charset="0"/>
                <a:ea typeface="Calibri"/>
                <a:cs typeface="Calibri"/>
              </a:defRPr>
            </a:pPr>
            <a:r>
              <a:t>Descargar la aplicación móvil</a:t>
            </a:r>
            <a:endParaRPr lang="en-US" sz="2000">
              <a:latin typeface="Trebuchet MS" panose="020B0603020202020204" pitchFamily="34" charset="0"/>
            </a:endParaRPr>
          </a:p>
        </p:txBody>
      </p:sp>
      <p:sp>
        <p:nvSpPr>
          <p:cNvPr id="9" name="Rectangle 8">
            <a:extLst>
              <a:ext uri="{FF2B5EF4-FFF2-40B4-BE49-F238E27FC236}">
                <a16:creationId xmlns:a16="http://schemas.microsoft.com/office/drawing/2014/main" id="{BE6DD6EE-4871-9FF4-43F9-5109CA291D40}"/>
              </a:ext>
            </a:extLst>
          </p:cNvPr>
          <p:cNvSpPr/>
          <p:nvPr/>
        </p:nvSpPr>
        <p:spPr>
          <a:xfrm>
            <a:off x="2406315" y="2595820"/>
            <a:ext cx="920568" cy="528430"/>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10" name="Oval 9">
            <a:extLst>
              <a:ext uri="{FF2B5EF4-FFF2-40B4-BE49-F238E27FC236}">
                <a16:creationId xmlns:a16="http://schemas.microsoft.com/office/drawing/2014/main" id="{ED7BE062-8FA9-7CB1-4BBA-B6815FE00629}"/>
              </a:ext>
            </a:extLst>
          </p:cNvPr>
          <p:cNvSpPr/>
          <p:nvPr/>
        </p:nvSpPr>
        <p:spPr>
          <a:xfrm>
            <a:off x="3134378" y="2438905"/>
            <a:ext cx="413002" cy="432825"/>
          </a:xfrm>
          <a:prstGeom prst="ellipse">
            <a:avLst/>
          </a:prstGeom>
          <a:solidFill>
            <a:srgbClr val="56B4E9"/>
          </a:solidFill>
          <a:ln>
            <a:solidFill>
              <a:srgbClr val="56B4E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sz="2000">
                <a:solidFill>
                  <a:prstClr val="white"/>
                </a:solidFill>
                <a:latin typeface="Trebuchet MS" panose="020B0603020202020204" pitchFamily="34" charset="0"/>
                <a:ea typeface="Calibri" panose="020F0502020204030204" pitchFamily="34" charset="0"/>
                <a:cs typeface="Calibri" panose="020F0502020204030204" pitchFamily="34" charset="0"/>
              </a:defRPr>
            </a:pPr>
            <a:r>
              <a:t>4</a:t>
            </a:r>
            <a:endParaRPr kumimoji="0" lang="en-IN" sz="2000" b="0" i="0" u="none" strike="noStrike" kern="1200" cap="none" spc="0" normalizeH="0" baseline="0" noProof="0">
              <a:ln>
                <a:noFill/>
              </a:ln>
              <a:solidFill>
                <a:prstClr val="white"/>
              </a:solidFill>
              <a:effectLst/>
              <a:uLnTx/>
              <a:uFillTx/>
              <a:latin typeface="Trebuchet MS" panose="020B060302020202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EF5090EB-8BDE-4AC8-FDCB-270E13A8B152}"/>
              </a:ext>
            </a:extLst>
          </p:cNvPr>
          <p:cNvPicPr>
            <a:picLocks noChangeAspect="1"/>
          </p:cNvPicPr>
          <p:nvPr/>
        </p:nvPicPr>
        <p:blipFill>
          <a:blip r:embed="rId5"/>
          <a:stretch>
            <a:fillRect/>
          </a:stretch>
        </p:blipFill>
        <p:spPr>
          <a:xfrm>
            <a:off x="3650606" y="2438905"/>
            <a:ext cx="2957983" cy="5136818"/>
          </a:xfrm>
          <a:prstGeom prst="rect">
            <a:avLst/>
          </a:prstGeom>
          <a:ln>
            <a:solidFill>
              <a:srgbClr val="00528A"/>
            </a:solidFill>
          </a:ln>
        </p:spPr>
      </p:pic>
      <p:sp>
        <p:nvSpPr>
          <p:cNvPr id="8" name="Rectangle 7">
            <a:extLst>
              <a:ext uri="{FF2B5EF4-FFF2-40B4-BE49-F238E27FC236}">
                <a16:creationId xmlns:a16="http://schemas.microsoft.com/office/drawing/2014/main" id="{0C8F0792-E55E-6DA0-9B2B-3B4449AA1B07}"/>
              </a:ext>
            </a:extLst>
          </p:cNvPr>
          <p:cNvSpPr/>
          <p:nvPr/>
        </p:nvSpPr>
        <p:spPr>
          <a:xfrm>
            <a:off x="5125453" y="5740902"/>
            <a:ext cx="705935" cy="688985"/>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11" name="Oval 10">
            <a:extLst>
              <a:ext uri="{FF2B5EF4-FFF2-40B4-BE49-F238E27FC236}">
                <a16:creationId xmlns:a16="http://schemas.microsoft.com/office/drawing/2014/main" id="{546864B3-68B7-0FBA-6875-8DFA7DF15D23}"/>
              </a:ext>
            </a:extLst>
          </p:cNvPr>
          <p:cNvSpPr/>
          <p:nvPr/>
        </p:nvSpPr>
        <p:spPr>
          <a:xfrm>
            <a:off x="5638884" y="5583988"/>
            <a:ext cx="413002" cy="432825"/>
          </a:xfrm>
          <a:prstGeom prst="ellipse">
            <a:avLst/>
          </a:prstGeom>
          <a:solidFill>
            <a:srgbClr val="56B4E9"/>
          </a:solidFill>
          <a:ln>
            <a:solidFill>
              <a:srgbClr val="56B4E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sz="2000">
                <a:solidFill>
                  <a:prstClr val="white"/>
                </a:solidFill>
                <a:latin typeface="Trebuchet MS" panose="020B0603020202020204" pitchFamily="34" charset="0"/>
                <a:ea typeface="Calibri" panose="020F0502020204030204" pitchFamily="34" charset="0"/>
                <a:cs typeface="Calibri" panose="020F0502020204030204" pitchFamily="34" charset="0"/>
              </a:defRPr>
            </a:pPr>
            <a:r>
              <a:t>4</a:t>
            </a:r>
            <a:endParaRPr kumimoji="0" lang="en-IN" sz="2000" b="0" i="0" u="none" strike="noStrike" kern="1200" cap="none" spc="0" normalizeH="0" baseline="0" noProof="0">
              <a:ln>
                <a:noFill/>
              </a:ln>
              <a:solidFill>
                <a:prstClr val="white"/>
              </a:solidFill>
              <a:effectLst/>
              <a:uLnTx/>
              <a:uFillTx/>
              <a:latin typeface="Trebuchet MS" panose="020B060302020202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47470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F9761-CB87-3495-F007-A2CE3E198BEA}"/>
            </a:ext>
          </a:extLst>
        </p:cNvPr>
        <p:cNvGrpSpPr/>
        <p:nvPr/>
      </p:nvGrpSpPr>
      <p:grpSpPr>
        <a:xfrm>
          <a:off x="0" y="0"/>
          <a:ext cx="0" cy="0"/>
          <a:chOff x="0" y="0"/>
          <a:chExt cx="0" cy="0"/>
        </a:xfrm>
      </p:grpSpPr>
      <p:pic>
        <p:nvPicPr>
          <p:cNvPr id="3" name="Picture 2" descr="A blue and black logo  AI-generated content may be incorrect.">
            <a:extLst>
              <a:ext uri="{FF2B5EF4-FFF2-40B4-BE49-F238E27FC236}">
                <a16:creationId xmlns:a16="http://schemas.microsoft.com/office/drawing/2014/main" id="{1042DF9B-7B0A-BB55-4D88-BAAA3CB7EEDA}"/>
              </a:ext>
            </a:extLst>
          </p:cNvPr>
          <p:cNvPicPr>
            <a:picLocks noChangeAspect="1"/>
          </p:cNvPicPr>
          <p:nvPr/>
        </p:nvPicPr>
        <p:blipFill>
          <a:blip r:embed="rId3"/>
          <a:stretch>
            <a:fillRect/>
          </a:stretch>
        </p:blipFill>
        <p:spPr>
          <a:xfrm>
            <a:off x="4722547" y="225093"/>
            <a:ext cx="1993904" cy="481195"/>
          </a:xfrm>
          <a:prstGeom prst="rect">
            <a:avLst/>
          </a:prstGeom>
        </p:spPr>
      </p:pic>
      <p:sp>
        <p:nvSpPr>
          <p:cNvPr id="4" name="Rectangle 3">
            <a:extLst>
              <a:ext uri="{FF2B5EF4-FFF2-40B4-BE49-F238E27FC236}">
                <a16:creationId xmlns:a16="http://schemas.microsoft.com/office/drawing/2014/main" id="{0E460D89-9824-1D74-4C7A-9B49EB32741F}"/>
              </a:ext>
            </a:extLst>
          </p:cNvPr>
          <p:cNvSpPr/>
          <p:nvPr/>
        </p:nvSpPr>
        <p:spPr>
          <a:xfrm>
            <a:off x="0" y="465690"/>
            <a:ext cx="4572000" cy="91440"/>
          </a:xfrm>
          <a:prstGeom prst="rect">
            <a:avLst/>
          </a:prstGeom>
          <a:solidFill>
            <a:srgbClr val="FFC000"/>
          </a:solidFill>
          <a:ln>
            <a:solidFill>
              <a:srgbClr val="F9B826"/>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a:p>
        </p:txBody>
      </p:sp>
      <p:sp>
        <p:nvSpPr>
          <p:cNvPr id="9" name="TextBox 8">
            <a:extLst>
              <a:ext uri="{FF2B5EF4-FFF2-40B4-BE49-F238E27FC236}">
                <a16:creationId xmlns:a16="http://schemas.microsoft.com/office/drawing/2014/main" id="{3EA958E9-6406-2819-B858-A1ED2731DFDA}"/>
              </a:ext>
            </a:extLst>
          </p:cNvPr>
          <p:cNvSpPr txBox="1"/>
          <p:nvPr/>
        </p:nvSpPr>
        <p:spPr>
          <a:xfrm>
            <a:off x="258133" y="1006975"/>
            <a:ext cx="6135074" cy="1323439"/>
          </a:xfrm>
          <a:prstGeom prst="rect">
            <a:avLst/>
          </a:prstGeom>
          <a:noFill/>
        </p:spPr>
        <p:txBody>
          <a:bodyPr wrap="square">
            <a:spAutoFit/>
          </a:bodyPr>
          <a:lstStyle/>
          <a:p>
            <a:pPr>
              <a:defRPr sz="2000">
                <a:latin typeface="Trebuchet MS" panose="020B0603020202020204" pitchFamily="34" charset="0"/>
              </a:defRPr>
            </a:pPr>
            <a:r>
              <a:rPr dirty="0">
                <a:ea typeface="Calibri" panose="020F0502020204030204" pitchFamily="34" charset="0"/>
                <a:cs typeface="Calibri" panose="020F0502020204030204" pitchFamily="34" charset="0"/>
              </a:rPr>
              <a:t>5. Abra la </a:t>
            </a:r>
            <a:r>
              <a:rPr dirty="0" err="1">
                <a:ea typeface="Calibri" panose="020F0502020204030204" pitchFamily="34" charset="0"/>
                <a:cs typeface="Calibri" panose="020F0502020204030204" pitchFamily="34" charset="0"/>
              </a:rPr>
              <a:t>aplicación</a:t>
            </a:r>
            <a:r>
              <a:rPr dirty="0">
                <a:ea typeface="Calibri" panose="020F0502020204030204" pitchFamily="34" charset="0"/>
                <a:cs typeface="Calibri" panose="020F0502020204030204" pitchFamily="34" charset="0"/>
              </a:rPr>
              <a:t> </a:t>
            </a:r>
            <a:r>
              <a:rPr dirty="0" err="1">
                <a:ea typeface="Calibri" panose="020F0502020204030204" pitchFamily="34" charset="0"/>
                <a:cs typeface="Calibri" panose="020F0502020204030204" pitchFamily="34" charset="0"/>
              </a:rPr>
              <a:t>móvil</a:t>
            </a:r>
            <a:r>
              <a:rPr dirty="0">
                <a:ea typeface="Calibri" panose="020F0502020204030204" pitchFamily="34" charset="0"/>
                <a:cs typeface="Calibri" panose="020F0502020204030204" pitchFamily="34" charset="0"/>
              </a:rPr>
              <a:t> e </a:t>
            </a:r>
            <a:r>
              <a:rPr dirty="0" err="1">
                <a:ea typeface="Calibri" panose="020F0502020204030204" pitchFamily="34" charset="0"/>
                <a:cs typeface="Calibri" panose="020F0502020204030204" pitchFamily="34" charset="0"/>
              </a:rPr>
              <a:t>ingrese</a:t>
            </a:r>
            <a:r>
              <a:rPr dirty="0">
                <a:ea typeface="Calibri" panose="020F0502020204030204" pitchFamily="34" charset="0"/>
                <a:cs typeface="Calibri" panose="020F0502020204030204" pitchFamily="34" charset="0"/>
              </a:rPr>
              <a:t> la </a:t>
            </a:r>
            <a:r>
              <a:rPr dirty="0" err="1">
                <a:ea typeface="Calibri" panose="020F0502020204030204" pitchFamily="34" charset="0"/>
                <a:cs typeface="Calibri" panose="020F0502020204030204" pitchFamily="34" charset="0"/>
              </a:rPr>
              <a:t>siguiente</a:t>
            </a:r>
            <a:r>
              <a:rPr dirty="0">
                <a:ea typeface="Calibri" panose="020F0502020204030204" pitchFamily="34" charset="0"/>
                <a:cs typeface="Calibri" panose="020F0502020204030204" pitchFamily="34" charset="0"/>
              </a:rPr>
              <a:t> URL: </a:t>
            </a:r>
            <a:r>
              <a:rPr dirty="0">
                <a:hlinkClick r:id="rId4">
                  <a:extLst>
                    <a:ext uri="{A12FA001-AC4F-418D-AE19-62706E023703}">
                      <ahyp:hlinkClr xmlns:ahyp="http://schemas.microsoft.com/office/drawing/2018/hyperlinkcolor" val="tx"/>
                    </a:ext>
                  </a:extLst>
                </a:hlinkClick>
              </a:rPr>
              <a:t>https://perduefarms-pfiprdsso.prd.mykronos.com</a:t>
            </a:r>
            <a:r>
              <a:rPr dirty="0"/>
              <a:t> </a:t>
            </a:r>
            <a:r>
              <a:rPr dirty="0" err="1">
                <a:ea typeface="Calibri" panose="020F0502020204030204" pitchFamily="34" charset="0"/>
                <a:cs typeface="Calibri" panose="020F0502020204030204" pitchFamily="34" charset="0"/>
              </a:rPr>
              <a:t>en</a:t>
            </a:r>
            <a:r>
              <a:rPr dirty="0">
                <a:ea typeface="Calibri" panose="020F0502020204030204" pitchFamily="34" charset="0"/>
                <a:cs typeface="Calibri" panose="020F0502020204030204" pitchFamily="34" charset="0"/>
              </a:rPr>
              <a:t> el </a:t>
            </a:r>
            <a:r>
              <a:rPr lang="it-IT" dirty="0" err="1">
                <a:ea typeface="Calibri" panose="020F0502020204030204" pitchFamily="34" charset="0"/>
                <a:cs typeface="Calibri" panose="020F0502020204030204" pitchFamily="34" charset="0"/>
              </a:rPr>
              <a:t>espacio</a:t>
            </a:r>
            <a:r>
              <a:rPr dirty="0">
                <a:ea typeface="Calibri" panose="020F0502020204030204" pitchFamily="34" charset="0"/>
                <a:cs typeface="Calibri" panose="020F0502020204030204" pitchFamily="34" charset="0"/>
              </a:rPr>
              <a:t> Código de </a:t>
            </a:r>
            <a:r>
              <a:rPr dirty="0" err="1">
                <a:ea typeface="Calibri" panose="020F0502020204030204" pitchFamily="34" charset="0"/>
                <a:cs typeface="Calibri" panose="020F0502020204030204" pitchFamily="34" charset="0"/>
              </a:rPr>
              <a:t>acceso</a:t>
            </a:r>
            <a:r>
              <a:rPr dirty="0">
                <a:ea typeface="Calibri" panose="020F0502020204030204" pitchFamily="34" charset="0"/>
                <a:cs typeface="Calibri" panose="020F0502020204030204" pitchFamily="34" charset="0"/>
              </a:rPr>
              <a:t> de </a:t>
            </a:r>
            <a:r>
              <a:rPr dirty="0" err="1">
                <a:ea typeface="Calibri" panose="020F0502020204030204" pitchFamily="34" charset="0"/>
                <a:cs typeface="Calibri" panose="020F0502020204030204" pitchFamily="34" charset="0"/>
              </a:rPr>
              <a:t>trabajo</a:t>
            </a:r>
            <a:r>
              <a:rPr dirty="0">
                <a:ea typeface="Calibri" panose="020F0502020204030204" pitchFamily="34" charset="0"/>
                <a:cs typeface="Calibri" panose="020F0502020204030204" pitchFamily="34" charset="0"/>
              </a:rPr>
              <a:t> o URL, y </a:t>
            </a:r>
            <a:r>
              <a:rPr dirty="0" err="1">
                <a:ea typeface="Calibri" panose="020F0502020204030204" pitchFamily="34" charset="0"/>
                <a:cs typeface="Calibri" panose="020F0502020204030204" pitchFamily="34" charset="0"/>
              </a:rPr>
              <a:t>seleccione</a:t>
            </a:r>
            <a:r>
              <a:rPr dirty="0">
                <a:ea typeface="Calibri" panose="020F0502020204030204" pitchFamily="34" charset="0"/>
                <a:cs typeface="Calibri" panose="020F0502020204030204" pitchFamily="34" charset="0"/>
              </a:rPr>
              <a:t> </a:t>
            </a:r>
            <a:r>
              <a:rPr dirty="0" err="1">
                <a:ea typeface="Calibri" panose="020F0502020204030204" pitchFamily="34" charset="0"/>
                <a:cs typeface="Calibri" panose="020F0502020204030204" pitchFamily="34" charset="0"/>
              </a:rPr>
              <a:t>Continuar</a:t>
            </a:r>
            <a:r>
              <a:rPr dirty="0">
                <a:ea typeface="Calibri" panose="020F0502020204030204" pitchFamily="34" charset="0"/>
                <a:cs typeface="Calibri" panose="020F0502020204030204" pitchFamily="34" charset="0"/>
              </a:rPr>
              <a:t>.</a:t>
            </a:r>
          </a:p>
        </p:txBody>
      </p:sp>
      <p:sp>
        <p:nvSpPr>
          <p:cNvPr id="17" name="Text Placeholder 24">
            <a:extLst>
              <a:ext uri="{FF2B5EF4-FFF2-40B4-BE49-F238E27FC236}">
                <a16:creationId xmlns:a16="http://schemas.microsoft.com/office/drawing/2014/main" id="{CC1C94B5-BE80-BB46-7BD7-7E863CAD87F5}"/>
              </a:ext>
            </a:extLst>
          </p:cNvPr>
          <p:cNvSpPr txBox="1">
            <a:spLocks/>
          </p:cNvSpPr>
          <p:nvPr/>
        </p:nvSpPr>
        <p:spPr>
          <a:xfrm>
            <a:off x="0" y="115222"/>
            <a:ext cx="5910263" cy="280987"/>
          </a:xfrm>
          <a:prstGeom prst="rect">
            <a:avLst/>
          </a:prstGeom>
        </p:spPr>
        <p:txBody>
          <a:bodyPr lIns="91440" tIns="45720" rIns="91440" bIns="45720" anchor="t"/>
          <a:lstStyle>
            <a:lvl1pPr marL="304798" indent="-304798" algn="l" defTabSz="1219184" rtl="0" eaLnBrk="1" latinLnBrk="0" hangingPunct="1">
              <a:lnSpc>
                <a:spcPct val="90000"/>
              </a:lnSpc>
              <a:spcBef>
                <a:spcPts val="1335"/>
              </a:spcBef>
              <a:buFont typeface="Arial" panose="020B0604020202020204" pitchFamily="34" charset="0"/>
              <a:buChar char="•"/>
              <a:defRPr sz="3733" kern="1200">
                <a:solidFill>
                  <a:schemeClr val="tx1"/>
                </a:solidFill>
                <a:latin typeface="+mn-lt"/>
                <a:ea typeface="+mn-ea"/>
                <a:cs typeface="+mn-cs"/>
              </a:defRPr>
            </a:lvl1pPr>
            <a:lvl2pPr marL="914389" indent="-304798" algn="l" defTabSz="1219184"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82" indent="-304798" algn="l" defTabSz="1219184"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75"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4pPr>
            <a:lvl5pPr marL="2743167"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5pPr>
            <a:lvl6pPr marL="3352759"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6pPr>
            <a:lvl7pPr marL="3962352"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7pPr>
            <a:lvl8pPr marL="4571944"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8pPr>
            <a:lvl9pPr marL="5181536"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9pPr>
          </a:lstStyle>
          <a:p>
            <a:pPr marL="0" indent="0">
              <a:buFont typeface="Arial" panose="020B0604020202020204" pitchFamily="34" charset="0"/>
              <a:buNone/>
              <a:defRPr sz="2000" b="1">
                <a:solidFill>
                  <a:srgbClr val="000830"/>
                </a:solidFill>
                <a:latin typeface="Trebuchet MS" panose="020B0603020202020204" pitchFamily="34" charset="0"/>
                <a:ea typeface="Calibri"/>
                <a:cs typeface="Calibri"/>
              </a:defRPr>
            </a:pPr>
            <a:r>
              <a:t>Introducción a la aplicación móvil</a:t>
            </a:r>
            <a:endParaRPr lang="en-US" sz="2000">
              <a:latin typeface="Trebuchet MS" panose="020B0603020202020204" pitchFamily="34" charset="0"/>
            </a:endParaRPr>
          </a:p>
        </p:txBody>
      </p:sp>
      <p:pic>
        <p:nvPicPr>
          <p:cNvPr id="16" name="Picture 15">
            <a:extLst>
              <a:ext uri="{FF2B5EF4-FFF2-40B4-BE49-F238E27FC236}">
                <a16:creationId xmlns:a16="http://schemas.microsoft.com/office/drawing/2014/main" id="{6FDCA81A-D66C-49D3-F942-30354E72CBA8}"/>
              </a:ext>
            </a:extLst>
          </p:cNvPr>
          <p:cNvPicPr>
            <a:picLocks noChangeAspect="1"/>
          </p:cNvPicPr>
          <p:nvPr/>
        </p:nvPicPr>
        <p:blipFill>
          <a:blip r:embed="rId5"/>
          <a:stretch>
            <a:fillRect/>
          </a:stretch>
        </p:blipFill>
        <p:spPr>
          <a:xfrm>
            <a:off x="3382838" y="3484473"/>
            <a:ext cx="2692400" cy="2692400"/>
          </a:xfrm>
          <a:prstGeom prst="rect">
            <a:avLst/>
          </a:prstGeom>
          <a:noFill/>
          <a:ln>
            <a:solidFill>
              <a:schemeClr val="accent3"/>
            </a:solidFill>
          </a:ln>
        </p:spPr>
      </p:pic>
      <p:sp>
        <p:nvSpPr>
          <p:cNvPr id="6" name="Oval 6">
            <a:extLst>
              <a:ext uri="{FF2B5EF4-FFF2-40B4-BE49-F238E27FC236}">
                <a16:creationId xmlns:a16="http://schemas.microsoft.com/office/drawing/2014/main" id="{C573ADE4-27B1-DFE5-511F-6829A7C10707}"/>
              </a:ext>
            </a:extLst>
          </p:cNvPr>
          <p:cNvSpPr/>
          <p:nvPr/>
        </p:nvSpPr>
        <p:spPr>
          <a:xfrm>
            <a:off x="2749367" y="5098047"/>
            <a:ext cx="413002" cy="432825"/>
          </a:xfrm>
          <a:prstGeom prst="ellipse">
            <a:avLst/>
          </a:prstGeom>
          <a:solidFill>
            <a:srgbClr val="56B4E9"/>
          </a:solidFill>
          <a:ln>
            <a:solidFill>
              <a:srgbClr val="56B4E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sz="2000" kern="1200">
                <a:ln>
                  <a:noFill/>
                </a:ln>
                <a:solidFill>
                  <a:prstClr val="white"/>
                </a:solidFill>
                <a:effectLst/>
                <a:uLnTx/>
                <a:uFillTx/>
                <a:latin typeface="Trebuchet MS" panose="020B0603020202020204" pitchFamily="34" charset="0"/>
                <a:ea typeface="Calibri" panose="020F0502020204030204" pitchFamily="34" charset="0"/>
                <a:cs typeface="Calibri" panose="020F0502020204030204" pitchFamily="34" charset="0"/>
              </a:defRPr>
            </a:pPr>
            <a:r>
              <a:t>5</a:t>
            </a:r>
          </a:p>
        </p:txBody>
      </p:sp>
      <p:pic>
        <p:nvPicPr>
          <p:cNvPr id="12" name="Picture 4">
            <a:extLst>
              <a:ext uri="{FF2B5EF4-FFF2-40B4-BE49-F238E27FC236}">
                <a16:creationId xmlns:a16="http://schemas.microsoft.com/office/drawing/2014/main" id="{9081CA51-6F4C-E1C6-E62F-C3A8FA93B146}"/>
              </a:ext>
            </a:extLst>
          </p:cNvPr>
          <p:cNvPicPr>
            <a:picLocks noChangeAspect="1"/>
          </p:cNvPicPr>
          <p:nvPr/>
        </p:nvPicPr>
        <p:blipFill>
          <a:blip r:embed="rId6">
            <a:extLst>
              <a:ext uri="{28A0092B-C50C-407E-A947-70E740481C1C}">
                <a14:useLocalDpi xmlns:a14="http://schemas.microsoft.com/office/drawing/2010/main" val="0"/>
              </a:ext>
            </a:extLst>
          </a:blip>
          <a:srcRect t="13839" b="5951"/>
          <a:stretch>
            <a:fillRect/>
          </a:stretch>
        </p:blipFill>
        <p:spPr bwMode="auto">
          <a:xfrm>
            <a:off x="690437" y="2815384"/>
            <a:ext cx="2521995" cy="3876171"/>
          </a:xfrm>
          <a:prstGeom prst="rect">
            <a:avLst/>
          </a:prstGeom>
          <a:noFill/>
          <a:ln>
            <a:solidFill>
              <a:schemeClr val="accent3"/>
            </a:solidFill>
          </a:ln>
        </p:spPr>
      </p:pic>
      <p:sp>
        <p:nvSpPr>
          <p:cNvPr id="19" name="Rectangle 9">
            <a:extLst>
              <a:ext uri="{FF2B5EF4-FFF2-40B4-BE49-F238E27FC236}">
                <a16:creationId xmlns:a16="http://schemas.microsoft.com/office/drawing/2014/main" id="{742FEECC-FAB3-40A3-9DF7-333167240FF2}"/>
              </a:ext>
            </a:extLst>
          </p:cNvPr>
          <p:cNvSpPr/>
          <p:nvPr/>
        </p:nvSpPr>
        <p:spPr>
          <a:xfrm>
            <a:off x="838201" y="5445970"/>
            <a:ext cx="2213932" cy="382117"/>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21" name="Oval 10">
            <a:extLst>
              <a:ext uri="{FF2B5EF4-FFF2-40B4-BE49-F238E27FC236}">
                <a16:creationId xmlns:a16="http://schemas.microsoft.com/office/drawing/2014/main" id="{E6ACC725-DEA5-8D8C-CA33-F22F3C534BC5}"/>
              </a:ext>
            </a:extLst>
          </p:cNvPr>
          <p:cNvSpPr/>
          <p:nvPr/>
        </p:nvSpPr>
        <p:spPr>
          <a:xfrm>
            <a:off x="2749367" y="5098047"/>
            <a:ext cx="413002" cy="432825"/>
          </a:xfrm>
          <a:prstGeom prst="ellipse">
            <a:avLst/>
          </a:prstGeom>
          <a:solidFill>
            <a:srgbClr val="56B4E9"/>
          </a:solidFill>
          <a:ln>
            <a:solidFill>
              <a:srgbClr val="56B4E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sz="2000" kern="1200">
                <a:ln>
                  <a:noFill/>
                </a:ln>
                <a:solidFill>
                  <a:prstClr val="white"/>
                </a:solidFill>
                <a:effectLst/>
                <a:uLnTx/>
                <a:uFillTx/>
                <a:latin typeface="Trebuchet MS" panose="020B0603020202020204" pitchFamily="34" charset="0"/>
                <a:ea typeface="Calibri" panose="020F0502020204030204" pitchFamily="34" charset="0"/>
                <a:cs typeface="Calibri" panose="020F0502020204030204" pitchFamily="34" charset="0"/>
              </a:defRPr>
            </a:pPr>
            <a:r>
              <a:t>5</a:t>
            </a:r>
          </a:p>
        </p:txBody>
      </p:sp>
      <p:sp>
        <p:nvSpPr>
          <p:cNvPr id="23" name="Rectangle 12">
            <a:extLst>
              <a:ext uri="{FF2B5EF4-FFF2-40B4-BE49-F238E27FC236}">
                <a16:creationId xmlns:a16="http://schemas.microsoft.com/office/drawing/2014/main" id="{1631CEFF-1F86-FA63-7DCC-F1BF92775D98}"/>
              </a:ext>
            </a:extLst>
          </p:cNvPr>
          <p:cNvSpPr/>
          <p:nvPr/>
        </p:nvSpPr>
        <p:spPr>
          <a:xfrm>
            <a:off x="838200" y="6015844"/>
            <a:ext cx="2213932" cy="297214"/>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25" name="Rectangle 13">
            <a:extLst>
              <a:ext uri="{FF2B5EF4-FFF2-40B4-BE49-F238E27FC236}">
                <a16:creationId xmlns:a16="http://schemas.microsoft.com/office/drawing/2014/main" id="{03618B73-A86D-CDC0-E61E-71FAA3925081}"/>
              </a:ext>
            </a:extLst>
          </p:cNvPr>
          <p:cNvSpPr/>
          <p:nvPr/>
        </p:nvSpPr>
        <p:spPr>
          <a:xfrm>
            <a:off x="959900" y="5528151"/>
            <a:ext cx="1739404" cy="1904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endParaRPr lang="en-US" sz="900" dirty="0">
              <a:solidFill>
                <a:schemeClr val="tx1"/>
              </a:solidFill>
            </a:endParaRPr>
          </a:p>
        </p:txBody>
      </p:sp>
      <p:sp>
        <p:nvSpPr>
          <p:cNvPr id="27" name="TextBox 14">
            <a:extLst>
              <a:ext uri="{FF2B5EF4-FFF2-40B4-BE49-F238E27FC236}">
                <a16:creationId xmlns:a16="http://schemas.microsoft.com/office/drawing/2014/main" id="{25E976EA-43BD-00A4-F631-A82F77F63178}"/>
              </a:ext>
            </a:extLst>
          </p:cNvPr>
          <p:cNvSpPr txBox="1"/>
          <p:nvPr/>
        </p:nvSpPr>
        <p:spPr>
          <a:xfrm>
            <a:off x="879475" y="5507974"/>
            <a:ext cx="1869892" cy="230832"/>
          </a:xfrm>
          <a:prstGeom prst="rect">
            <a:avLst/>
          </a:prstGeom>
          <a:noFill/>
        </p:spPr>
        <p:txBody>
          <a:bodyPr wrap="square">
            <a:spAutoFit/>
          </a:bodyPr>
          <a:lstStyle/>
          <a:p>
            <a:pPr>
              <a:defRPr sz="900">
                <a:solidFill>
                  <a:schemeClr val="tx1"/>
                </a:solidFill>
              </a:defRPr>
            </a:pPr>
            <a:r>
              <a:t>https://perduefarms-pfiprdsso.pr</a:t>
            </a:r>
          </a:p>
        </p:txBody>
      </p:sp>
    </p:spTree>
    <p:extLst>
      <p:ext uri="{BB962C8B-B14F-4D97-AF65-F5344CB8AC3E}">
        <p14:creationId xmlns:p14="http://schemas.microsoft.com/office/powerpoint/2010/main" val="3733579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82202-493F-EBDA-17C2-D2EA07E54809}"/>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FF3455E8-13E5-D61B-12B4-35509A835FD8}"/>
              </a:ext>
            </a:extLst>
          </p:cNvPr>
          <p:cNvGrpSpPr/>
          <p:nvPr/>
        </p:nvGrpSpPr>
        <p:grpSpPr>
          <a:xfrm>
            <a:off x="801484" y="2627425"/>
            <a:ext cx="5255033" cy="4005793"/>
            <a:chOff x="706767" y="2326633"/>
            <a:chExt cx="5255033" cy="4005793"/>
          </a:xfrm>
        </p:grpSpPr>
        <p:pic>
          <p:nvPicPr>
            <p:cNvPr id="8" name="Picture 7">
              <a:extLst>
                <a:ext uri="{FF2B5EF4-FFF2-40B4-BE49-F238E27FC236}">
                  <a16:creationId xmlns:a16="http://schemas.microsoft.com/office/drawing/2014/main" id="{6AF0AF2E-0B47-9DEF-F700-4FD16B15CB1A}"/>
                </a:ext>
              </a:extLst>
            </p:cNvPr>
            <p:cNvPicPr>
              <a:picLocks noChangeAspect="1"/>
            </p:cNvPicPr>
            <p:nvPr/>
          </p:nvPicPr>
          <p:blipFill>
            <a:blip r:embed="rId3"/>
            <a:stretch>
              <a:fillRect/>
            </a:stretch>
          </p:blipFill>
          <p:spPr>
            <a:xfrm>
              <a:off x="706767" y="2326634"/>
              <a:ext cx="2547923" cy="4005792"/>
            </a:xfrm>
            <a:prstGeom prst="rect">
              <a:avLst/>
            </a:prstGeom>
            <a:ln>
              <a:solidFill>
                <a:schemeClr val="accent3"/>
              </a:solidFill>
            </a:ln>
          </p:spPr>
        </p:pic>
        <p:pic>
          <p:nvPicPr>
            <p:cNvPr id="9" name="Picture 8">
              <a:extLst>
                <a:ext uri="{FF2B5EF4-FFF2-40B4-BE49-F238E27FC236}">
                  <a16:creationId xmlns:a16="http://schemas.microsoft.com/office/drawing/2014/main" id="{165E355A-0B81-18D5-79F7-099BFA2E3E15}"/>
                </a:ext>
              </a:extLst>
            </p:cNvPr>
            <p:cNvPicPr>
              <a:picLocks noChangeAspect="1"/>
            </p:cNvPicPr>
            <p:nvPr/>
          </p:nvPicPr>
          <p:blipFill>
            <a:blip r:embed="rId4"/>
            <a:stretch>
              <a:fillRect/>
            </a:stretch>
          </p:blipFill>
          <p:spPr>
            <a:xfrm>
              <a:off x="3413877" y="2326633"/>
              <a:ext cx="2547923" cy="4005792"/>
            </a:xfrm>
            <a:prstGeom prst="rect">
              <a:avLst/>
            </a:prstGeom>
            <a:ln>
              <a:solidFill>
                <a:schemeClr val="accent3"/>
              </a:solidFill>
            </a:ln>
          </p:spPr>
        </p:pic>
      </p:grpSp>
      <p:pic>
        <p:nvPicPr>
          <p:cNvPr id="3" name="Picture 2" descr="A blue and black logo  AI-generated content may be incorrect.">
            <a:extLst>
              <a:ext uri="{FF2B5EF4-FFF2-40B4-BE49-F238E27FC236}">
                <a16:creationId xmlns:a16="http://schemas.microsoft.com/office/drawing/2014/main" id="{CB9328D2-28F5-0C1E-281F-3B963A689A58}"/>
              </a:ext>
            </a:extLst>
          </p:cNvPr>
          <p:cNvPicPr>
            <a:picLocks noChangeAspect="1"/>
          </p:cNvPicPr>
          <p:nvPr/>
        </p:nvPicPr>
        <p:blipFill>
          <a:blip r:embed="rId5"/>
          <a:stretch>
            <a:fillRect/>
          </a:stretch>
        </p:blipFill>
        <p:spPr>
          <a:xfrm>
            <a:off x="4722547" y="225093"/>
            <a:ext cx="1993904" cy="481195"/>
          </a:xfrm>
          <a:prstGeom prst="rect">
            <a:avLst/>
          </a:prstGeom>
        </p:spPr>
      </p:pic>
      <p:sp>
        <p:nvSpPr>
          <p:cNvPr id="4" name="Rectangle 3">
            <a:extLst>
              <a:ext uri="{FF2B5EF4-FFF2-40B4-BE49-F238E27FC236}">
                <a16:creationId xmlns:a16="http://schemas.microsoft.com/office/drawing/2014/main" id="{AA9EC660-9EFC-E613-89CA-CD78E66B941F}"/>
              </a:ext>
            </a:extLst>
          </p:cNvPr>
          <p:cNvSpPr/>
          <p:nvPr/>
        </p:nvSpPr>
        <p:spPr>
          <a:xfrm>
            <a:off x="0" y="465690"/>
            <a:ext cx="4572000" cy="91440"/>
          </a:xfrm>
          <a:prstGeom prst="rect">
            <a:avLst/>
          </a:prstGeom>
          <a:solidFill>
            <a:srgbClr val="FFC000"/>
          </a:solidFill>
          <a:ln>
            <a:solidFill>
              <a:srgbClr val="F9B826"/>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ndParaRPr>
          </a:p>
        </p:txBody>
      </p:sp>
      <p:sp>
        <p:nvSpPr>
          <p:cNvPr id="5" name="TextBox 4">
            <a:extLst>
              <a:ext uri="{FF2B5EF4-FFF2-40B4-BE49-F238E27FC236}">
                <a16:creationId xmlns:a16="http://schemas.microsoft.com/office/drawing/2014/main" id="{F6A2EB62-2452-CBA8-9436-121483537649}"/>
              </a:ext>
            </a:extLst>
          </p:cNvPr>
          <p:cNvSpPr txBox="1"/>
          <p:nvPr/>
        </p:nvSpPr>
        <p:spPr>
          <a:xfrm>
            <a:off x="241146" y="1008629"/>
            <a:ext cx="6235853" cy="1323439"/>
          </a:xfrm>
          <a:prstGeom prst="rect">
            <a:avLst/>
          </a:prstGeom>
          <a:noFill/>
        </p:spPr>
        <p:txBody>
          <a:bodyPr wrap="square">
            <a:spAutoFit/>
          </a:bodyPr>
          <a:lstStyle/>
          <a:p>
            <a:pPr>
              <a:defRPr sz="2000">
                <a:latin typeface="Trebuchet MS" panose="020B0603020202020204" pitchFamily="34" charset="0"/>
                <a:ea typeface="Calibri" panose="020F0502020204030204" pitchFamily="34" charset="0"/>
                <a:cs typeface="Calibri" panose="020F0502020204030204" pitchFamily="34" charset="0"/>
              </a:defRPr>
            </a:pPr>
            <a:r>
              <a:t>6. </a:t>
            </a:r>
            <a:r>
              <a:rPr>
                <a:solidFill>
                  <a:schemeClr val="tx2"/>
                </a:solidFill>
                <a:highlight>
                  <a:srgbClr val="FFFFFF"/>
                </a:highlight>
              </a:rPr>
              <a:t>Ingrese sus credenciales:</a:t>
            </a:r>
          </a:p>
          <a:p>
            <a:pPr marL="800100" lvl="1" indent="-342900">
              <a:buFont typeface="Arial" panose="020B0604020202020204" pitchFamily="34" charset="0"/>
              <a:buChar char="•"/>
              <a:defRPr sz="2000">
                <a:solidFill>
                  <a:schemeClr val="tx2"/>
                </a:solidFill>
                <a:highlight>
                  <a:srgbClr val="FFFFFF"/>
                </a:highlight>
                <a:latin typeface="Trebuchet MS" panose="020B0603020202020204" pitchFamily="34" charset="0"/>
                <a:ea typeface="Calibri" panose="020F0502020204030204" pitchFamily="34" charset="0"/>
                <a:cs typeface="Calibri" panose="020F0502020204030204" pitchFamily="34" charset="0"/>
              </a:defRPr>
            </a:pPr>
            <a:r>
              <a:t>Nombre de usuario</a:t>
            </a:r>
          </a:p>
          <a:p>
            <a:pPr marL="800100" lvl="1" indent="-342900">
              <a:buFont typeface="Arial" panose="020B0604020202020204" pitchFamily="34" charset="0"/>
              <a:buChar char="•"/>
              <a:defRPr sz="2000">
                <a:solidFill>
                  <a:schemeClr val="tx2"/>
                </a:solidFill>
                <a:highlight>
                  <a:srgbClr val="FFFFFF"/>
                </a:highlight>
                <a:latin typeface="Trebuchet MS" panose="020B0603020202020204" pitchFamily="34" charset="0"/>
                <a:ea typeface="Calibri" panose="020F0502020204030204" pitchFamily="34" charset="0"/>
                <a:cs typeface="Calibri" panose="020F0502020204030204" pitchFamily="34" charset="0"/>
              </a:defRPr>
            </a:pPr>
            <a:r>
              <a:t>Contraseña</a:t>
            </a:r>
          </a:p>
          <a:p>
            <a:pPr lvl="1">
              <a:defRPr sz="2000">
                <a:solidFill>
                  <a:schemeClr val="tx2"/>
                </a:solidFill>
                <a:highlight>
                  <a:srgbClr val="FFFFFF"/>
                </a:highlight>
                <a:latin typeface="Trebuchet MS" panose="020B0603020202020204" pitchFamily="34" charset="0"/>
                <a:ea typeface="Calibri" panose="020F0502020204030204" pitchFamily="34" charset="0"/>
                <a:cs typeface="Calibri" panose="020F0502020204030204" pitchFamily="34" charset="0"/>
              </a:defRPr>
            </a:pPr>
            <a:r>
              <a:t>Seleccione </a:t>
            </a:r>
            <a:r>
              <a:rPr b="1"/>
              <a:t>Siguiente</a:t>
            </a:r>
            <a:r>
              <a:t> </a:t>
            </a:r>
            <a:endParaRPr lang="en-IN" sz="2000" i="1" dirty="0">
              <a:solidFill>
                <a:schemeClr val="tx2"/>
              </a:solidFill>
              <a:highlight>
                <a:srgbClr val="FFFFFF"/>
              </a:highlight>
              <a:latin typeface="Trebuchet MS" panose="020B0603020202020204" pitchFamily="34" charset="0"/>
              <a:ea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DEDBFDE4-AA57-F65D-8F26-E1EC5D329A4D}"/>
              </a:ext>
            </a:extLst>
          </p:cNvPr>
          <p:cNvSpPr/>
          <p:nvPr/>
        </p:nvSpPr>
        <p:spPr>
          <a:xfrm>
            <a:off x="861641" y="3770315"/>
            <a:ext cx="2448594" cy="432756"/>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93E312A3-F84C-F5A2-99DA-E20C6B55C5E2}"/>
              </a:ext>
            </a:extLst>
          </p:cNvPr>
          <p:cNvSpPr/>
          <p:nvPr/>
        </p:nvSpPr>
        <p:spPr>
          <a:xfrm>
            <a:off x="3639375" y="4102769"/>
            <a:ext cx="2270887" cy="327354"/>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14" name="Oval 13">
            <a:extLst>
              <a:ext uri="{FF2B5EF4-FFF2-40B4-BE49-F238E27FC236}">
                <a16:creationId xmlns:a16="http://schemas.microsoft.com/office/drawing/2014/main" id="{ECA3A6A6-7B43-8E82-8AD9-C78B5BD15BA7}"/>
              </a:ext>
            </a:extLst>
          </p:cNvPr>
          <p:cNvSpPr/>
          <p:nvPr/>
        </p:nvSpPr>
        <p:spPr>
          <a:xfrm>
            <a:off x="575547" y="3474888"/>
            <a:ext cx="413002" cy="432825"/>
          </a:xfrm>
          <a:prstGeom prst="ellipse">
            <a:avLst/>
          </a:prstGeom>
          <a:solidFill>
            <a:srgbClr val="56B4E9"/>
          </a:solidFill>
          <a:ln>
            <a:solidFill>
              <a:srgbClr val="56B4E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sz="2000" kern="1200">
                <a:ln>
                  <a:noFill/>
                </a:ln>
                <a:solidFill>
                  <a:prstClr val="white"/>
                </a:solidFill>
                <a:effectLst/>
                <a:uLnTx/>
                <a:uFillTx/>
                <a:latin typeface="Trebuchet MS" panose="020B0603020202020204" pitchFamily="34" charset="0"/>
                <a:ea typeface="Calibri" panose="020F0502020204030204" pitchFamily="34" charset="0"/>
                <a:cs typeface="Calibri" panose="020F0502020204030204" pitchFamily="34" charset="0"/>
              </a:defRPr>
            </a:pPr>
            <a:r>
              <a:t>6</a:t>
            </a:r>
          </a:p>
        </p:txBody>
      </p:sp>
      <p:sp>
        <p:nvSpPr>
          <p:cNvPr id="19" name="Text Placeholder 24">
            <a:extLst>
              <a:ext uri="{FF2B5EF4-FFF2-40B4-BE49-F238E27FC236}">
                <a16:creationId xmlns:a16="http://schemas.microsoft.com/office/drawing/2014/main" id="{C92A6E5A-962C-193C-86C3-0B173F857DE9}"/>
              </a:ext>
            </a:extLst>
          </p:cNvPr>
          <p:cNvSpPr txBox="1">
            <a:spLocks/>
          </p:cNvSpPr>
          <p:nvPr/>
        </p:nvSpPr>
        <p:spPr>
          <a:xfrm>
            <a:off x="0" y="115222"/>
            <a:ext cx="5910263" cy="280987"/>
          </a:xfrm>
          <a:prstGeom prst="rect">
            <a:avLst/>
          </a:prstGeom>
        </p:spPr>
        <p:txBody>
          <a:bodyPr lIns="91440" tIns="45720" rIns="91440" bIns="45720" anchor="t"/>
          <a:lstStyle>
            <a:lvl1pPr marL="304798" indent="-304798" algn="l" defTabSz="1219184" rtl="0" eaLnBrk="1" latinLnBrk="0" hangingPunct="1">
              <a:lnSpc>
                <a:spcPct val="90000"/>
              </a:lnSpc>
              <a:spcBef>
                <a:spcPts val="1335"/>
              </a:spcBef>
              <a:buFont typeface="Arial" panose="020B0604020202020204" pitchFamily="34" charset="0"/>
              <a:buChar char="•"/>
              <a:defRPr sz="3733" kern="1200">
                <a:solidFill>
                  <a:schemeClr val="tx1"/>
                </a:solidFill>
                <a:latin typeface="+mn-lt"/>
                <a:ea typeface="+mn-ea"/>
                <a:cs typeface="+mn-cs"/>
              </a:defRPr>
            </a:lvl1pPr>
            <a:lvl2pPr marL="914389" indent="-304798" algn="l" defTabSz="1219184"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82" indent="-304798" algn="l" defTabSz="1219184"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75"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4pPr>
            <a:lvl5pPr marL="2743167"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5pPr>
            <a:lvl6pPr marL="3352759"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6pPr>
            <a:lvl7pPr marL="3962352"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7pPr>
            <a:lvl8pPr marL="4571944"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8pPr>
            <a:lvl9pPr marL="5181536" indent="-304798" algn="l" defTabSz="1219184" rtl="0" eaLnBrk="1" latinLnBrk="0" hangingPunct="1">
              <a:lnSpc>
                <a:spcPct val="90000"/>
              </a:lnSpc>
              <a:spcBef>
                <a:spcPts val="667"/>
              </a:spcBef>
              <a:buFont typeface="Arial" panose="020B0604020202020204" pitchFamily="34" charset="0"/>
              <a:buChar char="•"/>
              <a:defRPr sz="2401" kern="1200">
                <a:solidFill>
                  <a:schemeClr val="tx1"/>
                </a:solidFill>
                <a:latin typeface="+mn-lt"/>
                <a:ea typeface="+mn-ea"/>
                <a:cs typeface="+mn-cs"/>
              </a:defRPr>
            </a:lvl9pPr>
          </a:lstStyle>
          <a:p>
            <a:pPr marL="0" indent="0">
              <a:buFont typeface="Arial" panose="020B0604020202020204" pitchFamily="34" charset="0"/>
              <a:buNone/>
              <a:defRPr sz="2000" b="1">
                <a:solidFill>
                  <a:srgbClr val="000830"/>
                </a:solidFill>
                <a:latin typeface="Trebuchet MS" panose="020B0603020202020204" pitchFamily="34" charset="0"/>
                <a:ea typeface="Calibri"/>
                <a:cs typeface="Calibri"/>
              </a:defRPr>
            </a:pPr>
            <a:r>
              <a:t>Introducción a la aplicación móvil</a:t>
            </a:r>
            <a:endParaRPr lang="en-US" sz="2000">
              <a:latin typeface="Trebuchet MS" panose="020B0603020202020204" pitchFamily="34" charset="0"/>
            </a:endParaRPr>
          </a:p>
        </p:txBody>
      </p:sp>
      <p:sp>
        <p:nvSpPr>
          <p:cNvPr id="11" name="Rectangle 10">
            <a:extLst>
              <a:ext uri="{FF2B5EF4-FFF2-40B4-BE49-F238E27FC236}">
                <a16:creationId xmlns:a16="http://schemas.microsoft.com/office/drawing/2014/main" id="{ECE5E116-7EC7-440F-8838-9163CEECF3A0}"/>
              </a:ext>
            </a:extLst>
          </p:cNvPr>
          <p:cNvSpPr/>
          <p:nvPr/>
        </p:nvSpPr>
        <p:spPr>
          <a:xfrm>
            <a:off x="3647111" y="4701845"/>
            <a:ext cx="2270887" cy="411575"/>
          </a:xfrm>
          <a:prstGeom prst="rect">
            <a:avLst/>
          </a:prstGeom>
          <a:noFill/>
          <a:ln w="57150">
            <a:solidFill>
              <a:srgbClr val="56B4E9"/>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latin typeface="Trebuchet MS" panose="020B0603020202020204" pitchFamily="34" charset="0"/>
              <a:ea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86FF19CE-05AC-A105-9929-3FD4373513E4}"/>
              </a:ext>
            </a:extLst>
          </p:cNvPr>
          <p:cNvSpPr/>
          <p:nvPr/>
        </p:nvSpPr>
        <p:spPr>
          <a:xfrm>
            <a:off x="3575767" y="3802119"/>
            <a:ext cx="1433557" cy="2212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defRPr sz="800">
                <a:solidFill>
                  <a:schemeClr val="tx1"/>
                </a:solidFill>
                <a:latin typeface="Trebuchet MS" panose="020B0603020202020204" pitchFamily="34" charset="0"/>
              </a:defRPr>
            </a:pPr>
            <a:r>
              <a:t>employeeID@perdue.com</a:t>
            </a:r>
            <a:endParaRPr lang="en-US" sz="800" dirty="0">
              <a:solidFill>
                <a:schemeClr val="tx1"/>
              </a:solidFill>
              <a:latin typeface="Trebuchet MS" panose="020B0603020202020204" pitchFamily="34" charset="0"/>
            </a:endParaRPr>
          </a:p>
        </p:txBody>
      </p:sp>
      <p:sp>
        <p:nvSpPr>
          <p:cNvPr id="2" name="Oval 1">
            <a:extLst>
              <a:ext uri="{FF2B5EF4-FFF2-40B4-BE49-F238E27FC236}">
                <a16:creationId xmlns:a16="http://schemas.microsoft.com/office/drawing/2014/main" id="{104DCF9C-466F-79EA-E3A2-5984BEE62A58}"/>
              </a:ext>
            </a:extLst>
          </p:cNvPr>
          <p:cNvSpPr/>
          <p:nvPr/>
        </p:nvSpPr>
        <p:spPr>
          <a:xfrm>
            <a:off x="3480188" y="3831047"/>
            <a:ext cx="413002" cy="432825"/>
          </a:xfrm>
          <a:prstGeom prst="ellipse">
            <a:avLst/>
          </a:prstGeom>
          <a:solidFill>
            <a:srgbClr val="56B4E9"/>
          </a:solidFill>
          <a:ln>
            <a:solidFill>
              <a:srgbClr val="56B4E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sz="2000" kern="1200">
                <a:ln>
                  <a:noFill/>
                </a:ln>
                <a:solidFill>
                  <a:prstClr val="white"/>
                </a:solidFill>
                <a:effectLst/>
                <a:uLnTx/>
                <a:uFillTx/>
                <a:latin typeface="Trebuchet MS" panose="020B0603020202020204" pitchFamily="34" charset="0"/>
                <a:ea typeface="Calibri" panose="020F0502020204030204" pitchFamily="34" charset="0"/>
                <a:cs typeface="Calibri" panose="020F0502020204030204" pitchFamily="34" charset="0"/>
              </a:defRPr>
            </a:pPr>
            <a:r>
              <a:t>6</a:t>
            </a:r>
          </a:p>
        </p:txBody>
      </p:sp>
      <p:sp>
        <p:nvSpPr>
          <p:cNvPr id="6" name="Oval 5">
            <a:extLst>
              <a:ext uri="{FF2B5EF4-FFF2-40B4-BE49-F238E27FC236}">
                <a16:creationId xmlns:a16="http://schemas.microsoft.com/office/drawing/2014/main" id="{17E2743E-8FB6-5DE5-5F76-B7FAB70EC551}"/>
              </a:ext>
            </a:extLst>
          </p:cNvPr>
          <p:cNvSpPr/>
          <p:nvPr/>
        </p:nvSpPr>
        <p:spPr>
          <a:xfrm>
            <a:off x="3480188" y="4413908"/>
            <a:ext cx="413002" cy="432825"/>
          </a:xfrm>
          <a:prstGeom prst="ellipse">
            <a:avLst/>
          </a:prstGeom>
          <a:solidFill>
            <a:srgbClr val="56B4E9"/>
          </a:solidFill>
          <a:ln>
            <a:solidFill>
              <a:srgbClr val="56B4E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sz="2000" kern="1200">
                <a:ln>
                  <a:noFill/>
                </a:ln>
                <a:solidFill>
                  <a:prstClr val="white"/>
                </a:solidFill>
                <a:effectLst/>
                <a:uLnTx/>
                <a:uFillTx/>
                <a:latin typeface="Trebuchet MS" panose="020B0603020202020204" pitchFamily="34" charset="0"/>
                <a:ea typeface="Calibri" panose="020F0502020204030204" pitchFamily="34" charset="0"/>
                <a:cs typeface="Calibri" panose="020F0502020204030204" pitchFamily="34" charset="0"/>
              </a:defRPr>
            </a:pPr>
            <a:r>
              <a:t>6</a:t>
            </a:r>
          </a:p>
        </p:txBody>
      </p:sp>
    </p:spTree>
    <p:extLst>
      <p:ext uri="{BB962C8B-B14F-4D97-AF65-F5344CB8AC3E}">
        <p14:creationId xmlns:p14="http://schemas.microsoft.com/office/powerpoint/2010/main" val="1284776813"/>
      </p:ext>
    </p:extLst>
  </p:cSld>
  <p:clrMapOvr>
    <a:masterClrMapping/>
  </p:clrMapOvr>
</p:sld>
</file>

<file path=ppt/theme/theme1.xml><?xml version="1.0" encoding="utf-8"?>
<a:theme xmlns:a="http://schemas.openxmlformats.org/drawingml/2006/main" name="Cox Auto Knowledge Articles">
  <a:themeElements>
    <a:clrScheme name="Custom 1">
      <a:dk1>
        <a:sysClr val="windowText" lastClr="000000"/>
      </a:dk1>
      <a:lt1>
        <a:sysClr val="window" lastClr="FFFFFF"/>
      </a:lt1>
      <a:dk2>
        <a:srgbClr val="000830"/>
      </a:dk2>
      <a:lt2>
        <a:srgbClr val="54565B"/>
      </a:lt2>
      <a:accent1>
        <a:srgbClr val="00B2E3"/>
      </a:accent1>
      <a:accent2>
        <a:srgbClr val="F99C24"/>
      </a:accent2>
      <a:accent3>
        <a:srgbClr val="00528A"/>
      </a:accent3>
      <a:accent4>
        <a:srgbClr val="0D2B51"/>
      </a:accent4>
      <a:accent5>
        <a:srgbClr val="1ECAD3"/>
      </a:accent5>
      <a:accent6>
        <a:srgbClr val="737381"/>
      </a:accent6>
      <a:hlink>
        <a:srgbClr val="F99C24"/>
      </a:hlink>
      <a:folHlink>
        <a:srgbClr val="0D2B51"/>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0-4366441-PEPSICO-Workforce-Management_v1.pptx  -  Read-Only" id="{3D3ECAA7-A375-4184-B680-3461DE21BD9A}" vid="{11EBC0E5-D6EC-4A5F-BCDE-C4A69803FE0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F6E3579F3C6045B1A8D48446F9210F" ma:contentTypeVersion="12" ma:contentTypeDescription="Create a new document." ma:contentTypeScope="" ma:versionID="e1d4b8d6127f1f73213e979a4d07679e">
  <xsd:schema xmlns:xsd="http://www.w3.org/2001/XMLSchema" xmlns:xs="http://www.w3.org/2001/XMLSchema" xmlns:p="http://schemas.microsoft.com/office/2006/metadata/properties" xmlns:ns2="8a53683a-3c16-4534-8132-06817042ea78" xmlns:ns3="9a68dee0-3dfc-4e85-991b-80d6d69162de" targetNamespace="http://schemas.microsoft.com/office/2006/metadata/properties" ma:root="true" ma:fieldsID="39fd9510a7dc459d2f5b77b45d30fd46" ns2:_="" ns3:_="">
    <xsd:import namespace="8a53683a-3c16-4534-8132-06817042ea78"/>
    <xsd:import namespace="9a68dee0-3dfc-4e85-991b-80d6d69162d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53683a-3c16-4534-8132-06817042ea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be68031-319b-41b2-91f4-1862c96710c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68dee0-3dfc-4e85-991b-80d6d69162d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4d9366e-9ac9-4020-8477-e207f6c3959b}" ma:internalName="TaxCatchAll" ma:showField="CatchAllData" ma:web="9a68dee0-3dfc-4e85-991b-80d6d69162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a53683a-3c16-4534-8132-06817042ea78">
      <Terms xmlns="http://schemas.microsoft.com/office/infopath/2007/PartnerControls"/>
    </lcf76f155ced4ddcb4097134ff3c332f>
    <TaxCatchAll xmlns="9a68dee0-3dfc-4e85-991b-80d6d69162d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D49EB5-B0B2-4C70-877E-6303DE65F2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53683a-3c16-4534-8132-06817042ea78"/>
    <ds:schemaRef ds:uri="9a68dee0-3dfc-4e85-991b-80d6d69162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F4B6D89-EA2C-48EE-B2A3-E9A54647F117}">
  <ds:schemaRefs>
    <ds:schemaRef ds:uri="http://www.w3.org/XML/1998/namespace"/>
    <ds:schemaRef ds:uri="8a53683a-3c16-4534-8132-06817042ea78"/>
    <ds:schemaRef ds:uri="http://schemas.openxmlformats.org/package/2006/metadata/core-properties"/>
    <ds:schemaRef ds:uri="http://schemas.microsoft.com/office/2006/metadata/properties"/>
    <ds:schemaRef ds:uri="http://schemas.microsoft.com/office/infopath/2007/PartnerControls"/>
    <ds:schemaRef ds:uri="http://schemas.microsoft.com/office/2006/documentManagement/types"/>
    <ds:schemaRef ds:uri="http://purl.org/dc/elements/1.1/"/>
    <ds:schemaRef ds:uri="http://purl.org/dc/terms/"/>
    <ds:schemaRef ds:uri="9a68dee0-3dfc-4e85-991b-80d6d69162de"/>
    <ds:schemaRef ds:uri="http://purl.org/dc/dcmitype/"/>
  </ds:schemaRefs>
</ds:datastoreItem>
</file>

<file path=customXml/itemProps3.xml><?xml version="1.0" encoding="utf-8"?>
<ds:datastoreItem xmlns:ds="http://schemas.openxmlformats.org/officeDocument/2006/customXml" ds:itemID="{632E3941-D212-40EF-97D7-162B53FD02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WFM 2023</Template>
  <TotalTime>295</TotalTime>
  <Words>488</Words>
  <Application>Microsoft Office PowerPoint</Application>
  <PresentationFormat>Presentazione su schermo (4:3)</PresentationFormat>
  <Paragraphs>71</Paragraphs>
  <Slides>13</Slides>
  <Notes>13</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13</vt:i4>
      </vt:variant>
    </vt:vector>
  </HeadingPairs>
  <TitlesOfParts>
    <vt:vector size="20" baseType="lpstr">
      <vt:lpstr>Aptos</vt:lpstr>
      <vt:lpstr>Arial</vt:lpstr>
      <vt:lpstr>Calibri</vt:lpstr>
      <vt:lpstr>Poppins Bold</vt:lpstr>
      <vt:lpstr>Trebuchet MS</vt:lpstr>
      <vt:lpstr>Wingdings</vt:lpstr>
      <vt:lpstr>Cox Auto Knowledge Articles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PepsiCo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Pollinger, Marisa {PEP}</dc:creator>
  <cp:lastModifiedBy>Matteo Recanatesi</cp:lastModifiedBy>
  <cp:revision>17</cp:revision>
  <dcterms:created xsi:type="dcterms:W3CDTF">2023-10-12T17:11:43Z</dcterms:created>
  <dcterms:modified xsi:type="dcterms:W3CDTF">2026-08-31T11:47:47Z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0x0101009DF6E3579F3C6045B1A8D48446F9210F</vt:lpwstr>
  </property>
  <property fmtid="{D5CDD505-2E9C-101B-9397-08002B2CF9AE}" pid="3" name="MediaServiceImageTags">
    <vt:lpwstr/>
  </property>
</Properties>
</file>