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9.jpg" ContentType="image/jpeg"/>
  <Override PartName="/ppt/media/image10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8"/>
  </p:notesMasterIdLst>
  <p:handoutMasterIdLst>
    <p:handoutMasterId r:id="rId19"/>
  </p:handoutMasterIdLst>
  <p:sldIdLst>
    <p:sldId id="296" r:id="rId5"/>
    <p:sldId id="303" r:id="rId6"/>
    <p:sldId id="344" r:id="rId7"/>
    <p:sldId id="350" r:id="rId8"/>
    <p:sldId id="353" r:id="rId9"/>
    <p:sldId id="377" r:id="rId10"/>
    <p:sldId id="378" r:id="rId11"/>
    <p:sldId id="347" r:id="rId12"/>
    <p:sldId id="352" r:id="rId13"/>
    <p:sldId id="348" r:id="rId14"/>
    <p:sldId id="349" r:id="rId15"/>
    <p:sldId id="375" r:id="rId16"/>
    <p:sldId id="376" r:id="rId1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DA109-8DA2-62BD-6509-E5DC857D6F3B}" name="Singh, Suraj" initials="SS" userId="S::USS8734@Perdue.com::cc957ba2-6a36-4542-9f61-be72e0d229ac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6A690868-EC3F-E024-1E00-20CF8CEEE2AD}" name="Girardot, Claire" initials="CG" userId="S::UCG4970@Perdue.com::2788ecf3-b6f7-4e4d-9509-acc50348e31f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F9B826"/>
    <a:srgbClr val="F5F5F5"/>
    <a:srgbClr val="FFFFFF"/>
    <a:srgbClr val="E6E6E6"/>
    <a:srgbClr val="5BA4A3"/>
    <a:srgbClr val="B9B9B9"/>
    <a:srgbClr val="54565B"/>
    <a:srgbClr val="000830"/>
    <a:srgbClr val="1EC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84" d="100"/>
          <a:sy n="84" d="100"/>
        </p:scale>
        <p:origin x="328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D36FD-C66D-0EC8-4307-19D2A3F0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83104F-20F5-D765-113E-5ACD3F8BA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7C3D22-8C71-5631-2DAA-08DB153E3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34258-4450-BD15-F3A6-96405CF0A8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873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2AD30-E971-FF23-C9E1-8C559256C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4C339-1C24-0B3E-8584-C88E4D26B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9E2D20-9542-B97E-573B-6B1485A83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12847-C3E6-04EA-C422-D083C4E101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548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A436-43D5-A757-A497-0958E27C9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D56B13-B81E-DDEE-1DC9-15B109580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9E5CC0-8CF0-6EF1-2CD5-50F92E831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5BC97A-A8A0-D03C-0E6A-8497D59A37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427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57FFD-8026-C8A8-47B7-D8D3D4F8C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2C9C99-3BB2-DD3F-CA84-5A905C687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EBCCE-0F06-2508-6D38-29B26ABF1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EB721-BDF9-6E6B-60F8-1BAAC47C24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412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035E4-1B1A-8625-6434-3732DD063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4E513A-961F-ECCD-01A9-B8B33E2C31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1C6E17-1C78-A3F2-5644-1ACFBDBE5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6F176-9037-D73B-DF0E-180518499AC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319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70CC3-A354-4975-1116-2691B04A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7C88AC-4D7F-6C9F-B4D2-3E4C1E59C5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3EEFCA-20D5-34E8-ECC3-5E1F08092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B2CE61-5F60-962D-CC45-5EF89E594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519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BCA72-E6EE-D270-6C5F-CB19EBF24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E753C-AA22-D007-7101-D70A2FFA6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2BEDDD-2F9F-B089-FE81-6DF945FD4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4AB23-AABA-4C6A-B414-D8E71DD286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024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0DC0-846D-84AC-56D9-024396983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B01116-12F5-0F33-58BE-9F5EC4A70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F6DD66-1DE8-F05E-D25F-99934F378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91FC6-0B05-8FB8-8CC5-2690319BD9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784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5E0F3-2D04-6B4A-3C44-7061BEE5B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7A6BC5-D90D-31D2-A0DC-DF5697A0C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57E073-E883-9CA0-63E1-88A5F7127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5ECD8-C325-C006-4105-4167305B0D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489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51EC6-27FA-4935-B6E3-FD43EA1E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5A1053-32A4-FAD8-D8B1-7CB6D0A29F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676856-EAE0-833B-1CE8-57AB472B2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B062B-4DFD-9DC6-721F-7BF4D92919E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784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42480-0EBD-AB6D-4767-989EE149A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52E425-07B0-D757-DFDF-326F73B35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C3F48-DA89-9B80-B69B-E28D49C2E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96509-77ED-3CBF-0010-B1E0C24DD8C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08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13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hyperlink" Target="https://perduefarms-pfiprdsso.prd.mykronos.com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hyperlink" Target="https://perduefarms-pfiprdsso.prd.mykrono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210414"/>
              </p:ext>
            </p:extLst>
          </p:nvPr>
        </p:nvGraphicFramePr>
        <p:xfrm>
          <a:off x="228600" y="1827459"/>
          <a:ext cx="6400800" cy="57759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defRPr>
                      </a:pPr>
                      <a:r>
                        <a:t>Telechaje aplikasyon mobil la</a:t>
                      </a:r>
                      <a:endParaRPr lang="en-IN" sz="1800" b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/>
                        </a:defRPr>
                      </a:pP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Anplwaye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premye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liy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yo,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Anplwaye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biwo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ki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touche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pa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èdtan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oswa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amplwaye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ki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ki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touche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pa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salè,Sipèvizè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manadjè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antrepriz,responsab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lokal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la,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Resous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imèn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(HR),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responsab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pewòl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administratè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pewòl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pèsonèl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teknoloji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enfòmasyon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(IT) ,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ak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moun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ki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responsab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pwogramasyon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pou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optimize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mendèv</a:t>
                      </a:r>
                      <a:r>
                        <a:rPr lang="fr-FR" sz="1800" kern="1200" dirty="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 la.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Trebuchet M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Kijan pou telechaje epi konekte nan aplikasyon mobil la atravè Google Play Store (Android) &amp; Apple App Store (iPhone)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V3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22-07-2026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04-14-2026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343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581E6FB-6351-4843-30CB-524E55DD4563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1F17D31-8272-5643-8D34-C937A56C04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39" b="6711"/>
          <a:stretch>
            <a:fillRect/>
          </a:stretch>
        </p:blipFill>
        <p:spPr>
          <a:xfrm>
            <a:off x="1977570" y="3741815"/>
            <a:ext cx="2902861" cy="4837981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5D7CE9DA-8C6A-BCA5-6D9A-267F9784D45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82620-0DA1-DF44-7C17-6ADB978B813C}"/>
              </a:ext>
            </a:extLst>
          </p:cNvPr>
          <p:cNvSpPr txBox="1"/>
          <p:nvPr/>
        </p:nvSpPr>
        <p:spPr>
          <a:xfrm>
            <a:off x="241147" y="2923110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Ouvri </a:t>
            </a:r>
            <a:r>
              <a:rPr b="1"/>
              <a:t>Google Play Store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E2B347-146F-7AC3-0751-E603A9950DD3}"/>
              </a:ext>
            </a:extLst>
          </p:cNvPr>
          <p:cNvSpPr txBox="1"/>
          <p:nvPr/>
        </p:nvSpPr>
        <p:spPr>
          <a:xfrm>
            <a:off x="241146" y="973140"/>
            <a:ext cx="6280668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kern="1200">
                <a:ln>
                  <a:noFill/>
                </a:ln>
                <a:effectLst/>
                <a:uLnTx/>
                <a:uFillTx/>
              </a:rPr>
              <a:t>Gid pratik sa a </a:t>
            </a:r>
            <a:r>
              <a:t>pral </a:t>
            </a:r>
            <a:r>
              <a:rPr kern="1200">
                <a:ln>
                  <a:noFill/>
                </a:ln>
                <a:effectLst/>
                <a:uLnTx/>
                <a:uFillTx/>
              </a:rPr>
              <a:t>diskite sou sijè sa yo:</a:t>
            </a:r>
            <a:endParaRPr lang="en-IN" sz="2000">
              <a:latin typeface="Trebuchet MS"/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telechaje aplikasyon mobil la atravè Google Play Store (Android) &amp; Apple App Store (iPhone)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177B31-5D3A-4A24-3038-D33749F5C02D}"/>
              </a:ext>
            </a:extLst>
          </p:cNvPr>
          <p:cNvSpPr txBox="1"/>
          <p:nvPr/>
        </p:nvSpPr>
        <p:spPr>
          <a:xfrm>
            <a:off x="241147" y="2159400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telechaje epi konekte nan Aplikasyon Mobil la atravè Google Play Store (Android)</a:t>
            </a:r>
            <a:endParaRPr lang="en-IN" sz="2000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AC053D-2232-3382-191F-314458345130}"/>
              </a:ext>
            </a:extLst>
          </p:cNvPr>
          <p:cNvSpPr/>
          <p:nvPr/>
        </p:nvSpPr>
        <p:spPr>
          <a:xfrm>
            <a:off x="3681276" y="7017854"/>
            <a:ext cx="626029" cy="68437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23CFE5-03B7-45C8-8FED-D903D89BB231}"/>
              </a:ext>
            </a:extLst>
          </p:cNvPr>
          <p:cNvSpPr/>
          <p:nvPr/>
        </p:nvSpPr>
        <p:spPr>
          <a:xfrm>
            <a:off x="3362099" y="680143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46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616C-56D6-AA2E-E5F6-5AEE2BEFB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C989D55-B832-EC41-E93A-D8C4226A4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E74BB5-257C-0391-24E1-6C8D49891EA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CD8785-A64D-78EA-8E1E-7B26B172A0B9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2. </a:t>
            </a:r>
            <a:r>
              <a:rPr lang="fr-FR" sz="2000" dirty="0" err="1">
                <a:latin typeface="Trebuchet MS" panose="020B0603020202020204" pitchFamily="34" charset="0"/>
              </a:rPr>
              <a:t>Ekri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b="1" dirty="0">
                <a:latin typeface="Trebuchet MS" panose="020B0603020202020204" pitchFamily="34" charset="0"/>
              </a:rPr>
              <a:t>UKG Pro </a:t>
            </a:r>
            <a:r>
              <a:rPr lang="fr-FR" sz="2000" dirty="0">
                <a:latin typeface="Trebuchet MS" panose="020B0603020202020204" pitchFamily="34" charset="0"/>
              </a:rPr>
              <a:t>nan </a:t>
            </a:r>
            <a:r>
              <a:rPr lang="fr-FR" sz="2000" dirty="0" err="1">
                <a:latin typeface="Trebuchet MS" panose="020B0603020202020204" pitchFamily="34" charset="0"/>
              </a:rPr>
              <a:t>espas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rechèch</a:t>
            </a:r>
            <a:r>
              <a:rPr lang="fr-FR" sz="2000" dirty="0">
                <a:latin typeface="Trebuchet MS" panose="020B0603020202020204" pitchFamily="34" charset="0"/>
              </a:rPr>
              <a:t> la.</a:t>
            </a:r>
            <a:endParaRPr dirty="0"/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64AB87AA-7C94-210B-AB73-C4D345281DD0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BE4BB6-3075-E106-6689-35E765EFAC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33" b="6092"/>
          <a:stretch>
            <a:fillRect/>
          </a:stretch>
        </p:blipFill>
        <p:spPr>
          <a:xfrm>
            <a:off x="1945865" y="1816768"/>
            <a:ext cx="2966271" cy="5116963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7D3CAFD-0DF7-C0AE-BBAF-33215979CA9D}"/>
              </a:ext>
            </a:extLst>
          </p:cNvPr>
          <p:cNvSpPr/>
          <p:nvPr/>
        </p:nvSpPr>
        <p:spPr>
          <a:xfrm>
            <a:off x="1945865" y="1757270"/>
            <a:ext cx="2969187" cy="52843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604AD4-503C-B559-E229-E73291719BF2}"/>
              </a:ext>
            </a:extLst>
          </p:cNvPr>
          <p:cNvSpPr/>
          <p:nvPr/>
        </p:nvSpPr>
        <p:spPr>
          <a:xfrm>
            <a:off x="4722547" y="1600355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365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B1C74-57E7-83D4-FD3A-B441B6920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7B3350FD-71AC-737D-07EE-85276CA62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52496C-06BD-5AFD-56CD-B1F0D79C77EA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66455F-0E91-AB26-F634-35CDA745ED50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Chwazi bouton </a:t>
            </a:r>
            <a:r>
              <a:rPr b="1"/>
              <a:t>Enstale</a:t>
            </a:r>
            <a:r>
              <a:t> a pou telechaje aplikasyon an.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998E2B31-78F5-CB85-2664-E005CF5E06DD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748967-F5A3-0921-30B2-800B230016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33" b="6092"/>
          <a:stretch>
            <a:fillRect/>
          </a:stretch>
        </p:blipFill>
        <p:spPr>
          <a:xfrm>
            <a:off x="1945865" y="1816768"/>
            <a:ext cx="2966271" cy="5116963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8C9E0D-9943-638D-CA0F-5F5D514DEFC2}"/>
              </a:ext>
            </a:extLst>
          </p:cNvPr>
          <p:cNvSpPr/>
          <p:nvPr/>
        </p:nvSpPr>
        <p:spPr>
          <a:xfrm>
            <a:off x="3994484" y="2295024"/>
            <a:ext cx="920568" cy="52843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72C17F-2A86-5216-FC03-12469F52FCB3}"/>
              </a:ext>
            </a:extLst>
          </p:cNvPr>
          <p:cNvSpPr/>
          <p:nvPr/>
        </p:nvSpPr>
        <p:spPr>
          <a:xfrm>
            <a:off x="4722547" y="213810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3110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909A3-88D3-F16C-0AB3-B82DFF76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39BC9A7-E061-ABE1-52A1-47D1DDD3EE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926" b="6093"/>
          <a:stretch>
            <a:fillRect/>
          </a:stretch>
        </p:blipFill>
        <p:spPr>
          <a:xfrm>
            <a:off x="3665488" y="2426399"/>
            <a:ext cx="2957983" cy="5128464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811604B-D547-3987-E85E-A3798E3FA361}"/>
              </a:ext>
            </a:extLst>
          </p:cNvPr>
          <p:cNvSpPr/>
          <p:nvPr/>
        </p:nvSpPr>
        <p:spPr>
          <a:xfrm>
            <a:off x="4213902" y="5876453"/>
            <a:ext cx="705935" cy="68898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03A921-4B93-2437-035C-9E8FEA616436}"/>
              </a:ext>
            </a:extLst>
          </p:cNvPr>
          <p:cNvSpPr/>
          <p:nvPr/>
        </p:nvSpPr>
        <p:spPr>
          <a:xfrm>
            <a:off x="4727333" y="571953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DC3D6D-F969-8131-30DD-D4FCEC8041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33" b="5092"/>
          <a:stretch>
            <a:fillRect/>
          </a:stretch>
        </p:blipFill>
        <p:spPr>
          <a:xfrm>
            <a:off x="382896" y="2427476"/>
            <a:ext cx="2957983" cy="5128464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9E6B88-3A46-ABCF-0EAE-9C7CF60689A1}"/>
              </a:ext>
            </a:extLst>
          </p:cNvPr>
          <p:cNvSpPr/>
          <p:nvPr/>
        </p:nvSpPr>
        <p:spPr>
          <a:xfrm>
            <a:off x="2423227" y="2905731"/>
            <a:ext cx="920568" cy="52843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4E9368-9B84-8710-6A8E-43A5DE89789D}"/>
              </a:ext>
            </a:extLst>
          </p:cNvPr>
          <p:cNvSpPr/>
          <p:nvPr/>
        </p:nvSpPr>
        <p:spPr>
          <a:xfrm>
            <a:off x="3151290" y="2748816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34958F7-F1DA-0C39-2C31-95AC31BC66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196B765-4BC5-D430-D035-48187D31B3B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E11BB7-03B7-3BD0-016D-34D7EDE2365C}"/>
              </a:ext>
            </a:extLst>
          </p:cNvPr>
          <p:cNvSpPr txBox="1"/>
          <p:nvPr/>
        </p:nvSpPr>
        <p:spPr>
          <a:xfrm>
            <a:off x="241146" y="1008629"/>
            <a:ext cx="6235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Yon fwa ou telechaje aplikasyon </a:t>
            </a:r>
            <a:r>
              <a:rPr b="1"/>
              <a:t>UKG Pro </a:t>
            </a:r>
            <a:r>
              <a:t>a, chwazi </a:t>
            </a:r>
            <a:r>
              <a:rPr b="1"/>
              <a:t>Open.</a:t>
            </a:r>
            <a:r>
              <a:t> Ou ka jwenn aksè nan</a:t>
            </a:r>
            <a:r>
              <a:rPr b="1"/>
              <a:t> </a:t>
            </a:r>
            <a:r>
              <a:t>aplikasyon an tou nan ekran dakèy ou a. 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251BBA4E-E8A1-18D5-36E6-86BEA656018A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78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A0F03-5325-7FF9-8D05-4716349B7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40F51B-96D7-A4EE-9473-7387F328B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9" b="5951"/>
          <a:stretch>
            <a:fillRect/>
          </a:stretch>
        </p:blipFill>
        <p:spPr bwMode="auto">
          <a:xfrm>
            <a:off x="690437" y="2815384"/>
            <a:ext cx="2521995" cy="387617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C9E71D0-A0F5-EC76-2A2F-60DC52B18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2B2ED69-EB62-72FE-667C-6BB4FD52511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1DAFC8-F645-D632-7488-FD116E075611}"/>
              </a:ext>
            </a:extLst>
          </p:cNvPr>
          <p:cNvSpPr txBox="1"/>
          <p:nvPr/>
        </p:nvSpPr>
        <p:spPr>
          <a:xfrm>
            <a:off x="258133" y="1006975"/>
            <a:ext cx="61350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5. Ouvri aplikasyon mobil la epi antre URL sa a:</a:t>
            </a:r>
            <a:r>
              <a:t> </a:t>
            </a:r>
            <a:r>
              <a:rPr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r>
              <a:t> </a:t>
            </a: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nan kòd aksè Workspace la oswa nan chan URL la, epi chwazi Kontinye.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BC73FA71-51CD-33B4-524E-55BF7E87F039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EAE294-BF61-3B30-9D2E-5A2CDFDE3B9B}"/>
              </a:ext>
            </a:extLst>
          </p:cNvPr>
          <p:cNvSpPr/>
          <p:nvPr/>
        </p:nvSpPr>
        <p:spPr>
          <a:xfrm>
            <a:off x="838201" y="5445970"/>
            <a:ext cx="2213932" cy="38211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7EC63F-42C3-E12C-E9C4-B044894BB5BB}"/>
              </a:ext>
            </a:extLst>
          </p:cNvPr>
          <p:cNvSpPr/>
          <p:nvPr/>
        </p:nvSpPr>
        <p:spPr>
          <a:xfrm>
            <a:off x="2749367" y="509804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68522-917D-F79E-0CB5-FE743499566E}"/>
              </a:ext>
            </a:extLst>
          </p:cNvPr>
          <p:cNvSpPr/>
          <p:nvPr/>
        </p:nvSpPr>
        <p:spPr>
          <a:xfrm>
            <a:off x="838200" y="6015844"/>
            <a:ext cx="2213932" cy="2972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083F56-138A-886D-E742-1EC07DE0DDB9}"/>
              </a:ext>
            </a:extLst>
          </p:cNvPr>
          <p:cNvSpPr/>
          <p:nvPr/>
        </p:nvSpPr>
        <p:spPr>
          <a:xfrm>
            <a:off x="959900" y="5528151"/>
            <a:ext cx="1739404" cy="190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21107E-4C5A-4AEB-B404-8087AEDF41DD}"/>
              </a:ext>
            </a:extLst>
          </p:cNvPr>
          <p:cNvSpPr txBox="1"/>
          <p:nvPr/>
        </p:nvSpPr>
        <p:spPr>
          <a:xfrm>
            <a:off x="879475" y="5507974"/>
            <a:ext cx="18698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chemeClr val="tx1"/>
                </a:solidFill>
              </a:defRPr>
            </a:pPr>
            <a:r>
              <a:t>https://perduefarms-pfiprdsso.pr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4309DC7-3B9A-32BD-0B3E-E5CB8900CB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2838" y="3484473"/>
            <a:ext cx="2692400" cy="26924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643804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980B2-6151-54EB-2A31-728044B51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4397D68-6A3C-501C-2FC3-E769C6BB7287}"/>
              </a:ext>
            </a:extLst>
          </p:cNvPr>
          <p:cNvGrpSpPr/>
          <p:nvPr/>
        </p:nvGrpSpPr>
        <p:grpSpPr>
          <a:xfrm>
            <a:off x="801484" y="2627425"/>
            <a:ext cx="5255033" cy="4005793"/>
            <a:chOff x="706767" y="2326633"/>
            <a:chExt cx="5255033" cy="40057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1EE4FF7-85FB-13C4-C54E-2947071FA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67" y="2326634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BC17D59-DB56-EDF0-869F-E8DE2D507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3877" y="2326633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</p:grp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4B2CAC3E-DDBE-73CB-1B5C-A89713D6C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D992B4-C3DC-6838-1FE1-8DE71A5CEF5E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98B367-67D8-D7AE-4800-1A8267385AE7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Antre enfòmasyon idantifikasyon w yo: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Non itilizatè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Modpas</a:t>
            </a:r>
          </a:p>
          <a:p>
            <a:pPr lvl="1"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Next</a:t>
            </a:r>
            <a:r>
              <a:t> </a:t>
            </a:r>
            <a:endParaRPr lang="en-IN" sz="2000" i="1" dirty="0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81C37-2306-9490-D566-905D1D30EAE4}"/>
              </a:ext>
            </a:extLst>
          </p:cNvPr>
          <p:cNvSpPr/>
          <p:nvPr/>
        </p:nvSpPr>
        <p:spPr>
          <a:xfrm>
            <a:off x="861641" y="3770315"/>
            <a:ext cx="2448594" cy="43275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52379E-1C3E-8C61-2E7F-03D51141E1B2}"/>
              </a:ext>
            </a:extLst>
          </p:cNvPr>
          <p:cNvSpPr/>
          <p:nvPr/>
        </p:nvSpPr>
        <p:spPr>
          <a:xfrm>
            <a:off x="3639375" y="4102769"/>
            <a:ext cx="2270887" cy="3273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229212D-43D0-BD8C-49CC-6E77D0B58EA1}"/>
              </a:ext>
            </a:extLst>
          </p:cNvPr>
          <p:cNvSpPr/>
          <p:nvPr/>
        </p:nvSpPr>
        <p:spPr>
          <a:xfrm>
            <a:off x="575547" y="347488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B24F79CA-905D-2B7D-CEE6-1A4910DC957F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8B3FED-DDCE-E953-4E32-E02F5CDFF0E5}"/>
              </a:ext>
            </a:extLst>
          </p:cNvPr>
          <p:cNvSpPr/>
          <p:nvPr/>
        </p:nvSpPr>
        <p:spPr>
          <a:xfrm>
            <a:off x="3647111" y="4701845"/>
            <a:ext cx="2270887" cy="4115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4780F5-4F3F-521B-5F92-8031749917E6}"/>
              </a:ext>
            </a:extLst>
          </p:cNvPr>
          <p:cNvSpPr/>
          <p:nvPr/>
        </p:nvSpPr>
        <p:spPr>
          <a:xfrm>
            <a:off x="3575767" y="3802119"/>
            <a:ext cx="1433557" cy="221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800">
                <a:solidFill>
                  <a:schemeClr val="tx1"/>
                </a:solidFill>
                <a:latin typeface="Trebuchet MS" panose="020B0603020202020204" pitchFamily="34" charset="0"/>
              </a:defRPr>
            </a:pPr>
            <a:r>
              <a:t>employeeID@perdue.com</a:t>
            </a: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4B0130-E207-7C77-93FC-5AF5B9240548}"/>
              </a:ext>
            </a:extLst>
          </p:cNvPr>
          <p:cNvSpPr/>
          <p:nvPr/>
        </p:nvSpPr>
        <p:spPr>
          <a:xfrm>
            <a:off x="3480188" y="383104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38BF1A-C962-D768-BE09-3CB93E7E411D}"/>
              </a:ext>
            </a:extLst>
          </p:cNvPr>
          <p:cNvSpPr/>
          <p:nvPr/>
        </p:nvSpPr>
        <p:spPr>
          <a:xfrm>
            <a:off x="3480188" y="441390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77625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D2D4F-D586-EF79-F017-356B940D1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4D2470-D095-3627-3C9C-8BDE68B00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974" y="2588942"/>
            <a:ext cx="3114054" cy="5786153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2BAF5F21-B060-9863-EB46-08B0108FB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040A16-82F1-CD32-DD4A-5134345C367E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D6A463-18E9-BA6D-54ED-2EE502380343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telechaje epi konekte nan Aplikasyon Mobil la atravè Apple Play Store (iPhone)</a:t>
            </a:r>
            <a:endParaRPr lang="en-IN" sz="2000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2EE133-6EA7-CED9-4419-F4605E2B175C}"/>
              </a:ext>
            </a:extLst>
          </p:cNvPr>
          <p:cNvSpPr txBox="1"/>
          <p:nvPr/>
        </p:nvSpPr>
        <p:spPr>
          <a:xfrm>
            <a:off x="233080" y="1779315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Ouvri </a:t>
            </a:r>
            <a:r>
              <a:rPr b="1"/>
              <a:t>Apple</a:t>
            </a:r>
            <a:r>
              <a:t> </a:t>
            </a:r>
            <a:r>
              <a:rPr b="1"/>
              <a:t>App Store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4E0BF6F5-3B93-9F5B-8A0B-997BA0F374A3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E07DDC-5689-70E3-8FC6-9BC764E3520D}"/>
              </a:ext>
            </a:extLst>
          </p:cNvPr>
          <p:cNvSpPr/>
          <p:nvPr/>
        </p:nvSpPr>
        <p:spPr>
          <a:xfrm>
            <a:off x="4138863" y="5740447"/>
            <a:ext cx="966046" cy="86308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0D48DEE-AF04-78ED-1CC0-69E27F036812}"/>
              </a:ext>
            </a:extLst>
          </p:cNvPr>
          <p:cNvSpPr/>
          <p:nvPr/>
        </p:nvSpPr>
        <p:spPr>
          <a:xfrm>
            <a:off x="4986028" y="5464039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1163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3ABB1-DC7C-5071-B524-B22E2C7D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55BD2E-145D-2060-286C-008435873C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93"/>
          <a:stretch>
            <a:fillRect/>
          </a:stretch>
        </p:blipFill>
        <p:spPr>
          <a:xfrm>
            <a:off x="1871973" y="1816767"/>
            <a:ext cx="3114054" cy="5786153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F6F8315D-6E9C-E20C-2473-1301F73DD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BB464D-E071-5539-60FD-833B609F12C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EDA036-55D5-6169-7DCF-2287ABD0ED55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2. </a:t>
            </a:r>
            <a:r>
              <a:rPr lang="fr-FR" sz="2000" dirty="0" err="1">
                <a:latin typeface="Trebuchet MS" panose="020B0603020202020204" pitchFamily="34" charset="0"/>
              </a:rPr>
              <a:t>Ekri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b="1" dirty="0">
                <a:latin typeface="Trebuchet MS" panose="020B0603020202020204" pitchFamily="34" charset="0"/>
              </a:rPr>
              <a:t>UKG Pro </a:t>
            </a:r>
            <a:r>
              <a:rPr lang="fr-FR" sz="2000" dirty="0">
                <a:latin typeface="Trebuchet MS" panose="020B0603020202020204" pitchFamily="34" charset="0"/>
              </a:rPr>
              <a:t>nan </a:t>
            </a:r>
            <a:r>
              <a:rPr lang="fr-FR" sz="2000" dirty="0" err="1">
                <a:latin typeface="Trebuchet MS" panose="020B0603020202020204" pitchFamily="34" charset="0"/>
              </a:rPr>
              <a:t>espas</a:t>
            </a:r>
            <a:r>
              <a:rPr lang="fr-FR" sz="2000" dirty="0">
                <a:latin typeface="Trebuchet MS" panose="020B0603020202020204" pitchFamily="34" charset="0"/>
              </a:rPr>
              <a:t> </a:t>
            </a:r>
            <a:r>
              <a:rPr lang="fr-FR" sz="2000" dirty="0" err="1">
                <a:latin typeface="Trebuchet MS" panose="020B0603020202020204" pitchFamily="34" charset="0"/>
              </a:rPr>
              <a:t>rechèch</a:t>
            </a:r>
            <a:r>
              <a:rPr lang="fr-FR" sz="2000">
                <a:latin typeface="Trebuchet MS" panose="020B0603020202020204" pitchFamily="34" charset="0"/>
              </a:rPr>
              <a:t> la.</a:t>
            </a:r>
            <a:endParaRPr dirty="0"/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9DC2C2CE-7624-832A-A46B-E1CD0E7341A6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6330A1-6A80-AA6F-77BA-7BA880FFA576}"/>
              </a:ext>
            </a:extLst>
          </p:cNvPr>
          <p:cNvSpPr/>
          <p:nvPr/>
        </p:nvSpPr>
        <p:spPr>
          <a:xfrm>
            <a:off x="2490537" y="6906785"/>
            <a:ext cx="1793730" cy="5407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77BD-6637-0C00-B691-772CC9069194}"/>
              </a:ext>
            </a:extLst>
          </p:cNvPr>
          <p:cNvSpPr/>
          <p:nvPr/>
        </p:nvSpPr>
        <p:spPr>
          <a:xfrm>
            <a:off x="4091762" y="6749871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008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4B6D1-4723-244E-875C-02A98E91A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004144-1C76-0B72-BCCD-3CCB784A25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93"/>
          <a:stretch>
            <a:fillRect/>
          </a:stretch>
        </p:blipFill>
        <p:spPr>
          <a:xfrm>
            <a:off x="1871973" y="1820732"/>
            <a:ext cx="3114054" cy="5830316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50CE1726-570C-D8DA-0B30-5D81816D8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C30D46-C28C-0AED-BFFF-8C5B5505091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9BF6FD-6BE3-1AD2-8E04-AFADE4ED2742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Chwazi bouton </a:t>
            </a:r>
            <a:r>
              <a:rPr b="1"/>
              <a:t>Jwenn</a:t>
            </a:r>
            <a:r>
              <a:t> nan pou telechaje aplikasyon an.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8620018A-E63D-5829-36F2-13700D7F5851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A1B1A-9424-B795-B826-344D9EF6DEC4}"/>
              </a:ext>
            </a:extLst>
          </p:cNvPr>
          <p:cNvSpPr/>
          <p:nvPr/>
        </p:nvSpPr>
        <p:spPr>
          <a:xfrm>
            <a:off x="3994483" y="1952219"/>
            <a:ext cx="920568" cy="52843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1A1CF6-511D-491E-9B8F-AAD30EC4CAB8}"/>
              </a:ext>
            </a:extLst>
          </p:cNvPr>
          <p:cNvSpPr/>
          <p:nvPr/>
        </p:nvSpPr>
        <p:spPr>
          <a:xfrm>
            <a:off x="4722546" y="1795304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30513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0EB53-A81B-8642-3F49-CBEE21656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35AB7F-3491-98B4-BCAE-841DC9492B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35" b="2462"/>
          <a:stretch>
            <a:fillRect/>
          </a:stretch>
        </p:blipFill>
        <p:spPr>
          <a:xfrm>
            <a:off x="382896" y="2438905"/>
            <a:ext cx="2957983" cy="5116432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8587635-C7CD-10CE-3B78-038B8C8FA2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8241C1-0CBD-2CBE-08D0-DE0C88E8B64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D1B77-93EB-EBBC-039C-492BF26EECCE}"/>
              </a:ext>
            </a:extLst>
          </p:cNvPr>
          <p:cNvSpPr txBox="1"/>
          <p:nvPr/>
        </p:nvSpPr>
        <p:spPr>
          <a:xfrm>
            <a:off x="241146" y="1008629"/>
            <a:ext cx="6235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Yon fwa ou telechaje aplikasyon </a:t>
            </a:r>
            <a:r>
              <a:rPr b="1"/>
              <a:t>UKG Pro </a:t>
            </a:r>
            <a:r>
              <a:t>a, chwazi </a:t>
            </a:r>
            <a:r>
              <a:rPr b="1"/>
              <a:t>Open.</a:t>
            </a:r>
            <a:r>
              <a:t> Ou ka jwenn aksè nan</a:t>
            </a:r>
            <a:r>
              <a:rPr b="1"/>
              <a:t> </a:t>
            </a:r>
            <a:r>
              <a:t>aplikasyon an tou nan ekran dakèy ou a. 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4EFA694E-4DCF-DA31-092A-60AC7A134C45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Telechaje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6DD6EE-4871-9FF4-43F9-5109CA291D40}"/>
              </a:ext>
            </a:extLst>
          </p:cNvPr>
          <p:cNvSpPr/>
          <p:nvPr/>
        </p:nvSpPr>
        <p:spPr>
          <a:xfrm>
            <a:off x="2406315" y="2595820"/>
            <a:ext cx="920568" cy="52843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D7BE062-8FA9-7CB1-4BBA-B6815FE00629}"/>
              </a:ext>
            </a:extLst>
          </p:cNvPr>
          <p:cNvSpPr/>
          <p:nvPr/>
        </p:nvSpPr>
        <p:spPr>
          <a:xfrm>
            <a:off x="3134378" y="2438905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IN" sz="2000" dirty="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5090EB-8BDE-4AC8-FDCB-270E13A8B1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606" y="2438905"/>
            <a:ext cx="2957983" cy="5136818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8F0792-E55E-6DA0-9B2B-3B4449AA1B07}"/>
              </a:ext>
            </a:extLst>
          </p:cNvPr>
          <p:cNvSpPr/>
          <p:nvPr/>
        </p:nvSpPr>
        <p:spPr>
          <a:xfrm>
            <a:off x="5125453" y="5740902"/>
            <a:ext cx="705935" cy="68898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6864B3-68B7-0FBA-6875-8DFA7DF15D23}"/>
              </a:ext>
            </a:extLst>
          </p:cNvPr>
          <p:cNvSpPr/>
          <p:nvPr/>
        </p:nvSpPr>
        <p:spPr>
          <a:xfrm>
            <a:off x="5638884" y="558398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47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F9761-CB87-3495-F007-A2CE3E198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042DF9B-7B0A-BB55-4D88-BAAA3CB7E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460D89-9824-1D74-4C7A-9B49EB32741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A958E9-6406-2819-B858-A1ED2731DFDA}"/>
              </a:ext>
            </a:extLst>
          </p:cNvPr>
          <p:cNvSpPr txBox="1"/>
          <p:nvPr/>
        </p:nvSpPr>
        <p:spPr>
          <a:xfrm>
            <a:off x="258133" y="1006975"/>
            <a:ext cx="61350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5. Ouvri aplikasyon mobil la epi antre URL sa a: </a:t>
            </a:r>
            <a:r>
              <a:rPr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r>
              <a:t> </a:t>
            </a: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nan kòd aksè Workspace la oswa nan chan URL la, epi chwazi Kontinye.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CC1C94B5-BE80-BB46-7BD7-7E863CAD87F5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6C73E23-4DDA-5FB2-5777-C177659AE349}"/>
              </a:ext>
            </a:extLst>
          </p:cNvPr>
          <p:cNvSpPr/>
          <p:nvPr/>
        </p:nvSpPr>
        <p:spPr>
          <a:xfrm>
            <a:off x="2749367" y="509804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1F2C3A-2517-9872-C3A8-C24701B2A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9" b="5951"/>
          <a:stretch>
            <a:fillRect/>
          </a:stretch>
        </p:blipFill>
        <p:spPr bwMode="auto">
          <a:xfrm>
            <a:off x="690437" y="2815384"/>
            <a:ext cx="2521995" cy="387617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FCBDCC-600C-85F3-F611-C46DAD55EE61}"/>
              </a:ext>
            </a:extLst>
          </p:cNvPr>
          <p:cNvSpPr/>
          <p:nvPr/>
        </p:nvSpPr>
        <p:spPr>
          <a:xfrm>
            <a:off x="838201" y="5445970"/>
            <a:ext cx="2213932" cy="38211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EEB2DF-5E3E-1DA7-E3FB-DC6B13529889}"/>
              </a:ext>
            </a:extLst>
          </p:cNvPr>
          <p:cNvSpPr/>
          <p:nvPr/>
        </p:nvSpPr>
        <p:spPr>
          <a:xfrm>
            <a:off x="2749367" y="509804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D1D6D9-5131-9D68-9A90-BE43D753CE91}"/>
              </a:ext>
            </a:extLst>
          </p:cNvPr>
          <p:cNvSpPr/>
          <p:nvPr/>
        </p:nvSpPr>
        <p:spPr>
          <a:xfrm>
            <a:off x="838200" y="6015844"/>
            <a:ext cx="2213932" cy="2972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7E514C-3132-1FBF-80D7-A43EDEC0C678}"/>
              </a:ext>
            </a:extLst>
          </p:cNvPr>
          <p:cNvSpPr/>
          <p:nvPr/>
        </p:nvSpPr>
        <p:spPr>
          <a:xfrm>
            <a:off x="959900" y="5528151"/>
            <a:ext cx="1739404" cy="190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AB2BA9-BF4C-03AD-8C3C-893BF226104B}"/>
              </a:ext>
            </a:extLst>
          </p:cNvPr>
          <p:cNvSpPr txBox="1"/>
          <p:nvPr/>
        </p:nvSpPr>
        <p:spPr>
          <a:xfrm>
            <a:off x="879475" y="5507974"/>
            <a:ext cx="18698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chemeClr val="tx1"/>
                </a:solidFill>
              </a:defRPr>
            </a:pPr>
            <a:r>
              <a:t>https://perduefarms-pfiprdsso.pr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FDCA81A-D66C-49D3-F942-30354E72CB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2838" y="3484473"/>
            <a:ext cx="2692400" cy="26924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733579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82202-493F-EBDA-17C2-D2EA07E5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F3455E8-13E5-D61B-12B4-35509A835FD8}"/>
              </a:ext>
            </a:extLst>
          </p:cNvPr>
          <p:cNvGrpSpPr/>
          <p:nvPr/>
        </p:nvGrpSpPr>
        <p:grpSpPr>
          <a:xfrm>
            <a:off x="801484" y="2627425"/>
            <a:ext cx="5255033" cy="4005793"/>
            <a:chOff x="706767" y="2326633"/>
            <a:chExt cx="5255033" cy="40057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AF0AF2E-0B47-9DEF-F700-4FD16B15C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67" y="2326634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65E355A-0B81-18D5-79F7-099BFA2E3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3877" y="2326633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</p:grp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CB9328D2-28F5-0C1E-281F-3B963A689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EC660-9EFC-E613-89CA-CD78E66B941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2EB62-2452-CBA8-9436-121483537649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Antre enfòmasyon idantifikasyon w yo: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Non itilizatè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Modpas</a:t>
            </a:r>
          </a:p>
          <a:p>
            <a:pPr lvl="1"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Next</a:t>
            </a:r>
            <a:r>
              <a:t> </a:t>
            </a:r>
            <a:endParaRPr lang="en-IN" sz="2000" i="1" dirty="0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DBFDE4-AA57-F65D-8F26-E1EC5D329A4D}"/>
              </a:ext>
            </a:extLst>
          </p:cNvPr>
          <p:cNvSpPr/>
          <p:nvPr/>
        </p:nvSpPr>
        <p:spPr>
          <a:xfrm>
            <a:off x="861641" y="3770315"/>
            <a:ext cx="2448594" cy="43275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E312A3-F84C-F5A2-99DA-E20C6B55C5E2}"/>
              </a:ext>
            </a:extLst>
          </p:cNvPr>
          <p:cNvSpPr/>
          <p:nvPr/>
        </p:nvSpPr>
        <p:spPr>
          <a:xfrm>
            <a:off x="3639375" y="4102769"/>
            <a:ext cx="2270887" cy="3273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CA3A6A6-7B43-8E82-8AD9-C78B5BD15BA7}"/>
              </a:ext>
            </a:extLst>
          </p:cNvPr>
          <p:cNvSpPr/>
          <p:nvPr/>
        </p:nvSpPr>
        <p:spPr>
          <a:xfrm>
            <a:off x="575547" y="347488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C92A6E5A-962C-193C-86C3-0B173F857DE9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E5E116-7EC7-440F-8838-9163CEECF3A0}"/>
              </a:ext>
            </a:extLst>
          </p:cNvPr>
          <p:cNvSpPr/>
          <p:nvPr/>
        </p:nvSpPr>
        <p:spPr>
          <a:xfrm>
            <a:off x="3647111" y="4701845"/>
            <a:ext cx="2270887" cy="4115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FF19CE-05AC-A105-9929-3FD4373513E4}"/>
              </a:ext>
            </a:extLst>
          </p:cNvPr>
          <p:cNvSpPr/>
          <p:nvPr/>
        </p:nvSpPr>
        <p:spPr>
          <a:xfrm>
            <a:off x="3575767" y="3802119"/>
            <a:ext cx="1433557" cy="221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800">
                <a:solidFill>
                  <a:schemeClr val="tx1"/>
                </a:solidFill>
                <a:latin typeface="Trebuchet MS" panose="020B0603020202020204" pitchFamily="34" charset="0"/>
              </a:defRPr>
            </a:pPr>
            <a:r>
              <a:t>employeeID@perdue.com</a:t>
            </a:r>
            <a:endParaRPr lang="en-US" sz="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04DCF9C-466F-79EA-E3A2-5984BEE62A58}"/>
              </a:ext>
            </a:extLst>
          </p:cNvPr>
          <p:cNvSpPr/>
          <p:nvPr/>
        </p:nvSpPr>
        <p:spPr>
          <a:xfrm>
            <a:off x="3480188" y="3831047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7E2743E-8FB6-5DE5-5F76-B7FAB70EC551}"/>
              </a:ext>
            </a:extLst>
          </p:cNvPr>
          <p:cNvSpPr/>
          <p:nvPr/>
        </p:nvSpPr>
        <p:spPr>
          <a:xfrm>
            <a:off x="3480188" y="441390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84776813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4B6D89-EA2C-48EE-B2A3-E9A54647F117}">
  <ds:schemaRefs>
    <ds:schemaRef ds:uri="http://www.w3.org/XML/1998/namespace"/>
    <ds:schemaRef ds:uri="8a53683a-3c16-4534-8132-06817042ea78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9a68dee0-3dfc-4e85-991b-80d6d69162d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9D49EB5-B0B2-4C70-877E-6303DE65F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0</TotalTime>
  <Words>484</Words>
  <Application>Microsoft Office PowerPoint</Application>
  <PresentationFormat>Presentazione su schermo (4:3)</PresentationFormat>
  <Paragraphs>71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Aptos</vt:lpstr>
      <vt:lpstr>Arial</vt:lpstr>
      <vt:lpstr>Calibri</vt:lpstr>
      <vt:lpstr>Poppins Bold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Fiorellla Anfuso</cp:lastModifiedBy>
  <cp:revision>16</cp:revision>
  <dcterms:created xsi:type="dcterms:W3CDTF">2023-10-12T17:11:43Z</dcterms:created>
  <dcterms:modified xsi:type="dcterms:W3CDTF">2026-09-01T11:21:35Z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