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9"/>
  </p:notesMasterIdLst>
  <p:handoutMasterIdLst>
    <p:handoutMasterId r:id="rId20"/>
  </p:handoutMasterIdLst>
  <p:sldIdLst>
    <p:sldId id="296" r:id="rId5"/>
    <p:sldId id="303" r:id="rId6"/>
    <p:sldId id="346" r:id="rId7"/>
    <p:sldId id="325" r:id="rId8"/>
    <p:sldId id="365" r:id="rId9"/>
    <p:sldId id="366" r:id="rId10"/>
    <p:sldId id="364" r:id="rId11"/>
    <p:sldId id="363" r:id="rId12"/>
    <p:sldId id="369" r:id="rId13"/>
    <p:sldId id="370" r:id="rId14"/>
    <p:sldId id="371" r:id="rId15"/>
    <p:sldId id="372" r:id="rId16"/>
    <p:sldId id="373" r:id="rId17"/>
    <p:sldId id="374" r:id="rId1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00528A"/>
    <a:srgbClr val="F9B826"/>
    <a:srgbClr val="FFFFFF"/>
    <a:srgbClr val="E6E6E6"/>
    <a:srgbClr val="5BA4A3"/>
    <a:srgbClr val="B9B9B9"/>
    <a:srgbClr val="54565B"/>
    <a:srgbClr val="000830"/>
    <a:srgbClr val="1ECA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434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21-08-2026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05E3F-4924-D35F-C94E-4B7736FD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6A0C9-74BF-11FB-5A1A-C4DFF73AB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EE9F9-DC1B-D0D5-7EE7-12C7BDF74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D1F42-97E7-372F-EEAB-482FC8CA1E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38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F52D0-EEB6-C586-2C7D-C1701F88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0A449-4816-78F5-5505-832E0A9EF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62A24D-613E-FAEB-3785-7EB9C7410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E6018B-8E73-CE88-414F-85AE85C801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163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5A408-B62F-514C-1BCF-26C895F88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DE14A6-B4D8-74BF-26BB-60D7CE413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0D490-2303-F773-5446-CFA70F0A1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48015-669D-FFC0-20B5-EC1D263647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283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992C5-52E2-71D4-13A9-288DD13B1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CECBBA-C8B6-DB1C-E2D1-D4A5F4817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762440-E53C-4105-C774-67ABC3D07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B23B66-C49D-42C1-535E-6B1A7C72272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5704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C7F04-08D5-EC78-4FED-7709F143D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CDBB11-619B-1045-BFC0-88A3348A8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CA1C1-AEFA-90E1-E994-2E1C728AB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6356B9-9B06-1648-1CC6-476A9DD52F8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38057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F3FD1-F132-1BF6-D7C4-69AC4D4D1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02D1C-50BA-5DE5-CD16-8EA99EDD3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F8E94-9DE8-BD32-F56A-38C82DABCC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CF9BB-19AA-8D8B-125F-2F0F945CD2D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3698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7B997-A165-A3ED-EE1F-9F25A8780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57194-49FD-FCE1-348B-5FEF0DACB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A4B93-0384-95D2-4C97-B8E714F0E5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BF165-3C01-0056-5E98-134ADFD60EE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3491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1E1EF-1E82-1D0A-E6E4-D186A6B53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0BD38-5632-C613-5C5C-713897513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CE1DC5-1823-1F8D-8D45-1B9AF2BC1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D6756-2FCB-CAD4-447B-D8C729DCE84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314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1AD5B-15D4-3D65-2520-B1A40F3FA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832529-EA96-C315-6A4B-B6C8BC7F3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C718C-FD19-1003-0B58-5837C3E32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9F6024-1B57-7FD0-4131-7FBAB062B1E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008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D6C9C-306C-C8AA-143C-2DC40C020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7F2932-A6B4-834F-8FC9-8EB6033D7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30CBD-FE5C-345E-1B30-FF80D4B46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3031D4-E2DF-3E89-140D-5289CE9F7B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9739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04AA6-E33C-76FB-35CE-FBE3D6775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53B777-7EEB-C158-55BB-3D7CC156E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0B1692-4548-695A-4F71-0C04F9BBB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14B9EB-06ED-8F7C-9981-C96D38D963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58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1ADC5-3DD2-A9CD-A814-516ED6ED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21A1CB-D34C-7937-2175-D25B33286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2619D9-A832-4291-3875-AA6E35E546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1A40F9-8C4B-DA2C-6A56-1CBED9F515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796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A574812B-CC06-418E-15A3-F453C4BAF8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3611" y="967070"/>
            <a:ext cx="5910263" cy="3718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>
                <a:solidFill>
                  <a:srgbClr val="00528A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A4415BFF-CD25-998C-6A0E-9B99EC17DB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3611" y="1480001"/>
            <a:ext cx="5910263" cy="620943"/>
          </a:xfrm>
          <a:prstGeom prst="rect">
            <a:avLst/>
          </a:prstGeom>
        </p:spPr>
        <p:txBody>
          <a:bodyPr/>
          <a:lstStyle>
            <a:lvl1pPr marL="285750" indent="-285750">
              <a:buFont typeface="Wingdings" panose="05000000000000000000" pitchFamily="2" charset="2"/>
              <a:buChar char="q"/>
              <a:defRPr sz="1400">
                <a:solidFill>
                  <a:schemeClr val="bg1"/>
                </a:solidFill>
              </a:defRPr>
            </a:lvl1pPr>
            <a:lvl4pPr marL="1828777" indent="0">
              <a:buNone/>
              <a:defRPr/>
            </a:lvl4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00552D-A7B9-AFE6-F79B-3B7F23C22113}"/>
              </a:ext>
            </a:extLst>
          </p:cNvPr>
          <p:cNvSpPr txBox="1"/>
          <p:nvPr userDrawn="1"/>
        </p:nvSpPr>
        <p:spPr>
          <a:xfrm>
            <a:off x="462978" y="627937"/>
            <a:ext cx="4109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UKG QUICK REFERENCE GUIDE – MANAGER SERIES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17D7DF-F494-1174-71FE-A5AEBCCB5E79}"/>
              </a:ext>
            </a:extLst>
          </p:cNvPr>
          <p:cNvCxnSpPr>
            <a:cxnSpLocks/>
          </p:cNvCxnSpPr>
          <p:nvPr userDrawn="1"/>
        </p:nvCxnSpPr>
        <p:spPr>
          <a:xfrm>
            <a:off x="571839" y="1415146"/>
            <a:ext cx="5932035" cy="0"/>
          </a:xfrm>
          <a:prstGeom prst="line">
            <a:avLst/>
          </a:prstGeom>
          <a:ln w="38100">
            <a:solidFill>
              <a:srgbClr val="00528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ue and grey text on a black background&#10;&#10;Description automatically generated">
            <a:extLst>
              <a:ext uri="{FF2B5EF4-FFF2-40B4-BE49-F238E27FC236}">
                <a16:creationId xmlns:a16="http://schemas.microsoft.com/office/drawing/2014/main" id="{E29061D6-A443-41B3-1EAB-4BE546E53F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29" y="94594"/>
            <a:ext cx="1469345" cy="6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14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hyperlink" Target="https://perduefarms-pfiprdsso.prd.mykrono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392098"/>
              </p:ext>
            </p:extLst>
          </p:nvPr>
        </p:nvGraphicFramePr>
        <p:xfrm>
          <a:off x="228600" y="1827459"/>
          <a:ext cx="6400800" cy="57759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</a:defRPr>
                      </a:pPr>
                      <a:r>
                        <a:t>Apèsi sou aplikasyon mobil la</a:t>
                      </a:r>
                      <a:endParaRPr lang="en-IN" sz="1800" b="0">
                        <a:solidFill>
                          <a:schemeClr val="tx1"/>
                        </a:solidFill>
                        <a:effectLst/>
                        <a:latin typeface="Trebuchet M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</a:defRPr>
                      </a:pPr>
                      <a:r>
                        <a:t>Anplwaye ki nan Premye Liy/Sou Teren, Anplwaye biwo ki touche pa èdtan/SNE, Anplwaye ki touche yon salè e ki pa nan asirans sante obligatwa, Sipèvizè Premye Liy, Manadjè Antrepriz, Chèf Sit la, HR, Chèf Pewòl la, Pewòl Izin nan, Pewòl Rejyonal, IT, Planifikatè Workforce Optimization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rebuchet M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defTabSz="1219184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t>Kijan pou konekte pandan w ap itilize yon aplikasyon mobil (MyTempo=UKG Pro)</a:t>
                      </a:r>
                    </a:p>
                    <a:p>
                      <a:pPr marL="285750" indent="-285750" defTabSz="1219184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t>Navigasyon nan paj dakèy</a:t>
                      </a:r>
                    </a:p>
                    <a:p>
                      <a:pPr marL="285750" lvl="0" indent="-285750" defTabSz="1219184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t>Opsyon meni prensipal yo</a:t>
                      </a:r>
                      <a:endParaRPr lang="en-IN" sz="1800">
                        <a:latin typeface="Trebuchet MS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t>V3</a:t>
                      </a:r>
                      <a:endParaRPr lang="en-ZA" sz="1800" dirty="0">
                        <a:latin typeface="Trebuchet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t>22-07-2026</a:t>
                      </a:r>
                      <a:endParaRPr lang="en-ZA" sz="1800" dirty="0">
                        <a:latin typeface="Trebuchet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05-09-2026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4214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581E6FB-6351-4843-30CB-524E55DD4563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1E2B347-146F-7AC3-0751-E603A9950DD3}"/>
              </a:ext>
            </a:extLst>
          </p:cNvPr>
          <p:cNvSpPr txBox="1"/>
          <p:nvPr/>
        </p:nvSpPr>
        <p:spPr>
          <a:xfrm>
            <a:off x="258132" y="1002248"/>
            <a:ext cx="6458319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kern="1200" dirty="0" err="1">
                <a:ln>
                  <a:noFill/>
                </a:ln>
                <a:effectLst/>
                <a:uLnTx/>
                <a:uFillTx/>
              </a:rPr>
              <a:t>Gid</a:t>
            </a:r>
            <a:r>
              <a:rPr dirty="0" err="1"/>
              <a:t>pratik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a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pral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diskite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sou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sijè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sa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yo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:</a:t>
            </a:r>
            <a:endParaRPr lang="en-IN" sz="2000" dirty="0">
              <a:latin typeface="Trebuchet MS"/>
              <a:ea typeface="Calibri"/>
              <a:cs typeface="Calibri"/>
            </a:endParaRPr>
          </a:p>
          <a:p>
            <a:pPr marL="285750" lvl="0" indent="-285750" defTabSz="1219184">
              <a:buFont typeface="Arial" panose="020B0604020202020204" pitchFamily="34" charset="0"/>
              <a:buChar char="•"/>
              <a:defRPr sz="2000">
                <a:latin typeface="Trebuchet MS"/>
                <a:ea typeface="Calibri"/>
                <a:cs typeface="Calibri"/>
              </a:defRPr>
            </a:pPr>
            <a:r>
              <a:rPr dirty="0" err="1"/>
              <a:t>Kijan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konekte</a:t>
            </a:r>
            <a:r>
              <a:rPr dirty="0"/>
              <a:t> pandan w ap </a:t>
            </a:r>
            <a:r>
              <a:rPr dirty="0" err="1"/>
              <a:t>itilize</a:t>
            </a:r>
            <a:r>
              <a:rPr dirty="0"/>
              <a:t> yon </a:t>
            </a:r>
            <a:r>
              <a:rPr dirty="0" err="1"/>
              <a:t>aplikasyon</a:t>
            </a:r>
            <a:r>
              <a:rPr dirty="0"/>
              <a:t> </a:t>
            </a:r>
            <a:r>
              <a:rPr dirty="0" err="1"/>
              <a:t>mobil</a:t>
            </a:r>
            <a:r>
              <a:rPr dirty="0"/>
              <a:t> (</a:t>
            </a:r>
            <a:r>
              <a:rPr dirty="0" err="1"/>
              <a:t>MyTempo</a:t>
            </a:r>
            <a:r>
              <a:rPr dirty="0"/>
              <a:t>=UKG Pro)</a:t>
            </a:r>
          </a:p>
          <a:p>
            <a:pPr marL="285750" indent="-285750" defTabSz="1219184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Navigasyon</a:t>
            </a:r>
            <a:r>
              <a:rPr dirty="0"/>
              <a:t> nan </a:t>
            </a:r>
            <a:r>
              <a:rPr dirty="0" err="1"/>
              <a:t>paj</a:t>
            </a:r>
            <a:r>
              <a:rPr dirty="0"/>
              <a:t> </a:t>
            </a:r>
            <a:r>
              <a:rPr dirty="0" err="1"/>
              <a:t>dakèy</a:t>
            </a:r>
            <a:endParaRPr dirty="0"/>
          </a:p>
          <a:p>
            <a:pPr marL="285750" lvl="0" indent="-285750" defTabSz="1219184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Opsyon</a:t>
            </a:r>
            <a:r>
              <a:rPr dirty="0"/>
              <a:t> </a:t>
            </a:r>
            <a:r>
              <a:rPr dirty="0" err="1"/>
              <a:t>meni</a:t>
            </a:r>
            <a:r>
              <a:rPr dirty="0"/>
              <a:t> </a:t>
            </a:r>
            <a:r>
              <a:rPr dirty="0" err="1"/>
              <a:t>prensipal</a:t>
            </a:r>
            <a:r>
              <a:rPr dirty="0"/>
              <a:t> </a:t>
            </a:r>
            <a:r>
              <a:rPr dirty="0" err="1"/>
              <a:t>yo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defTabSz="1219184">
              <a:buFont typeface="Arial" panose="020B0604020202020204" pitchFamily="34" charset="0"/>
              <a:buChar char="•"/>
              <a:defRPr/>
            </a:pP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82620-0DA1-DF44-7C17-6ADB978B813C}"/>
              </a:ext>
            </a:extLst>
          </p:cNvPr>
          <p:cNvSpPr txBox="1"/>
          <p:nvPr/>
        </p:nvSpPr>
        <p:spPr>
          <a:xfrm>
            <a:off x="258133" y="3336874"/>
            <a:ext cx="61350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Ouvri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aplikasyon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mobil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la epi antre URL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a: </a:t>
            </a:r>
            <a:r>
              <a:rPr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r>
              <a:rPr dirty="0"/>
              <a:t> 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nan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kòd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aksè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Workspace la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oswa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nan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chan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URL la, epi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chwazi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Kontinye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177B31-5D3A-4A24-3038-D33749F5C02D}"/>
              </a:ext>
            </a:extLst>
          </p:cNvPr>
          <p:cNvSpPr txBox="1"/>
          <p:nvPr/>
        </p:nvSpPr>
        <p:spPr>
          <a:xfrm>
            <a:off x="241147" y="2609074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Kijan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Konekte</a:t>
            </a:r>
            <a:r>
              <a:rPr dirty="0"/>
              <a:t> Pandan w ap Itilize yon </a:t>
            </a:r>
            <a:r>
              <a:rPr dirty="0" err="1"/>
              <a:t>Aplikasyon</a:t>
            </a:r>
            <a:r>
              <a:rPr dirty="0"/>
              <a:t> Mobil 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788175C4-EB8D-975F-A2E7-18372ADE9162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7F24947-49AD-8450-2786-E0811CAD6B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9" b="5951"/>
          <a:stretch>
            <a:fillRect/>
          </a:stretch>
        </p:blipFill>
        <p:spPr bwMode="auto">
          <a:xfrm>
            <a:off x="690437" y="4660313"/>
            <a:ext cx="2521995" cy="3876171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7C02EE4-B392-D35D-0E62-3C034E0AE750}"/>
              </a:ext>
            </a:extLst>
          </p:cNvPr>
          <p:cNvSpPr/>
          <p:nvPr/>
        </p:nvSpPr>
        <p:spPr>
          <a:xfrm>
            <a:off x="838201" y="7290899"/>
            <a:ext cx="2213932" cy="38211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5F203D-8516-8CF1-B42D-48785FF70E6A}"/>
              </a:ext>
            </a:extLst>
          </p:cNvPr>
          <p:cNvSpPr/>
          <p:nvPr/>
        </p:nvSpPr>
        <p:spPr>
          <a:xfrm>
            <a:off x="838200" y="7860773"/>
            <a:ext cx="2213932" cy="2972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0D3957-5D95-E6F3-A9B3-82D834F57E97}"/>
              </a:ext>
            </a:extLst>
          </p:cNvPr>
          <p:cNvSpPr/>
          <p:nvPr/>
        </p:nvSpPr>
        <p:spPr>
          <a:xfrm>
            <a:off x="959900" y="7373080"/>
            <a:ext cx="1739404" cy="19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A26B56-C678-E062-1FDC-752730D64E17}"/>
              </a:ext>
            </a:extLst>
          </p:cNvPr>
          <p:cNvSpPr txBox="1"/>
          <p:nvPr/>
        </p:nvSpPr>
        <p:spPr>
          <a:xfrm>
            <a:off x="879475" y="7352903"/>
            <a:ext cx="1869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chemeClr val="tx1"/>
                </a:solidFill>
              </a:defRPr>
            </a:pPr>
            <a:r>
              <a:t>https://perduefarms-pfiprdsso.pr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F0DE8A0-2193-236A-2A7E-D4CFE1DE37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2838" y="5197771"/>
            <a:ext cx="2692400" cy="26924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B9F6253-8631-313E-C0DA-3EF8545940BF}"/>
              </a:ext>
            </a:extLst>
          </p:cNvPr>
          <p:cNvSpPr/>
          <p:nvPr/>
        </p:nvSpPr>
        <p:spPr>
          <a:xfrm>
            <a:off x="2837930" y="6940255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B6A0838-D405-D5AD-5780-1C66909909F0}"/>
              </a:ext>
            </a:extLst>
          </p:cNvPr>
          <p:cNvSpPr/>
          <p:nvPr/>
        </p:nvSpPr>
        <p:spPr>
          <a:xfrm>
            <a:off x="483936" y="800938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F1B9-0777-2EBF-3890-8340A09D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3C225F-4986-1EDC-7EAE-06ABDB2D12DF}"/>
              </a:ext>
            </a:extLst>
          </p:cNvPr>
          <p:cNvGrpSpPr/>
          <p:nvPr/>
        </p:nvGrpSpPr>
        <p:grpSpPr>
          <a:xfrm>
            <a:off x="801484" y="2627425"/>
            <a:ext cx="5255033" cy="4005793"/>
            <a:chOff x="706767" y="2326633"/>
            <a:chExt cx="5255033" cy="400579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2ECD251-AC65-356E-356D-E47351134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6767" y="2326634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8FD3FFC-9832-0CC0-C474-EDD6799AA7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13877" y="2326633"/>
              <a:ext cx="2547923" cy="40057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</p:pic>
      </p:grp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F05D2C9C-703F-850B-3A4F-8F8D3076C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05561A-F9E9-CE7C-7463-6CC07A96BE2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083F97-2E67-54C9-D96E-E96F7059EF6A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Antre enfòmasyon idantifikasyon w yo: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Non itilizatè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Modpas</a:t>
            </a:r>
          </a:p>
          <a:p>
            <a:pPr lvl="1">
              <a:defRPr sz="2000">
                <a:solidFill>
                  <a:schemeClr val="tx2"/>
                </a:solidFill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Next</a:t>
            </a:r>
            <a:r>
              <a:t> </a:t>
            </a:r>
            <a:endParaRPr lang="en-IN" sz="2000" i="1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BA41ED-2A21-000A-AB45-243DACB07ACC}"/>
              </a:ext>
            </a:extLst>
          </p:cNvPr>
          <p:cNvSpPr/>
          <p:nvPr/>
        </p:nvSpPr>
        <p:spPr>
          <a:xfrm>
            <a:off x="861641" y="3770315"/>
            <a:ext cx="2448594" cy="43275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833A46-17DE-1CCB-468A-A02BD2B5375A}"/>
              </a:ext>
            </a:extLst>
          </p:cNvPr>
          <p:cNvSpPr/>
          <p:nvPr/>
        </p:nvSpPr>
        <p:spPr>
          <a:xfrm>
            <a:off x="3639375" y="4102769"/>
            <a:ext cx="2270887" cy="3273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9232902-EBAB-A6AC-7556-931B5E40D079}"/>
              </a:ext>
            </a:extLst>
          </p:cNvPr>
          <p:cNvSpPr/>
          <p:nvPr/>
        </p:nvSpPr>
        <p:spPr>
          <a:xfrm>
            <a:off x="575547" y="347488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3FD337B9-C719-0092-2D4D-CEBAA139223D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la</a:t>
            </a: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8A05E2-74F6-F4D2-72F7-42EFFEF63FEA}"/>
              </a:ext>
            </a:extLst>
          </p:cNvPr>
          <p:cNvSpPr/>
          <p:nvPr/>
        </p:nvSpPr>
        <p:spPr>
          <a:xfrm>
            <a:off x="3647111" y="4701845"/>
            <a:ext cx="2270887" cy="4115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0C5BAE-25AE-C822-F8F3-D9774322BD3A}"/>
              </a:ext>
            </a:extLst>
          </p:cNvPr>
          <p:cNvSpPr/>
          <p:nvPr/>
        </p:nvSpPr>
        <p:spPr>
          <a:xfrm>
            <a:off x="3575767" y="3802119"/>
            <a:ext cx="1433557" cy="221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 sz="800">
                <a:solidFill>
                  <a:schemeClr val="tx1"/>
                </a:solidFill>
                <a:latin typeface="Trebuchet MS" panose="020B0603020202020204" pitchFamily="34" charset="0"/>
              </a:defRPr>
            </a:pPr>
            <a:r>
              <a:t>employeeID@perdue.com</a:t>
            </a:r>
            <a:endParaRPr lang="en-US" sz="8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6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ED16-8A6B-5F20-24E7-B1A532B1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60FBD1C-BF5F-DE40-5555-036950CDB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46D200-3CC6-3552-2270-5BC00C90A1C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1D10A-1E26-96A1-2161-E2E78CC6B3BE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D084BA-4AD3-F5F4-98A5-072BE2D74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24893"/>
              </p:ext>
            </p:extLst>
          </p:nvPr>
        </p:nvGraphicFramePr>
        <p:xfrm>
          <a:off x="172849" y="6346049"/>
          <a:ext cx="6512300" cy="2103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372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Meni </a:t>
                      </a:r>
                      <a:r>
                        <a:rPr sz="1800" dirty="0" err="1"/>
                        <a:t>prensipal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MyTempo, itilize ikòn</a:t>
                      </a:r>
                      <a:r>
                        <a:rPr sz="1800" b="1"/>
                        <a:t> Meni prensipal </a:t>
                      </a:r>
                      <a:r>
                        <a:rPr sz="1800"/>
                        <a:t>la.</a:t>
                      </a:r>
                      <a:endParaRPr lang="en-GB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Kay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Pou </a:t>
                      </a:r>
                      <a:r>
                        <a:rPr sz="1800" dirty="0" err="1"/>
                        <a:t>retounen</a:t>
                      </a:r>
                      <a:r>
                        <a:rPr sz="1800" dirty="0"/>
                        <a:t> nan </a:t>
                      </a:r>
                      <a:r>
                        <a:rPr sz="1800" dirty="0" err="1"/>
                        <a:t>paj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akèy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apati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nenpòt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paj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itilize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ikòn</a:t>
                      </a:r>
                      <a:r>
                        <a:rPr sz="1800" dirty="0"/>
                        <a:t> </a:t>
                      </a:r>
                      <a:r>
                        <a:rPr sz="1800" b="1" dirty="0"/>
                        <a:t>Lakay</a:t>
                      </a:r>
                      <a:r>
                        <a:rPr sz="1800" dirty="0"/>
                        <a:t> la.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</a:tbl>
          </a:graphicData>
        </a:graphic>
      </p:graphicFrame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099F0293-CEBD-08DD-DE3D-8092B99A5AD3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Vi Asosye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EB0F5A-3699-523A-E4D1-EC0CA39333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650" t="89850" r="75141" b="1133"/>
          <a:stretch>
            <a:fillRect/>
          </a:stretch>
        </p:blipFill>
        <p:spPr>
          <a:xfrm>
            <a:off x="2700099" y="7537443"/>
            <a:ext cx="714714" cy="7796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7411FF-65B5-576B-FDB1-79023EA2E3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921" t="90655" r="7063" b="897"/>
          <a:stretch>
            <a:fillRect/>
          </a:stretch>
        </p:blipFill>
        <p:spPr>
          <a:xfrm>
            <a:off x="2700099" y="6418015"/>
            <a:ext cx="728901" cy="7740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FAE5A370-A1C3-304F-E45C-A3F4BF234D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563" b="2846"/>
          <a:stretch>
            <a:fillRect/>
          </a:stretch>
        </p:blipFill>
        <p:spPr>
          <a:xfrm>
            <a:off x="2191506" y="2023159"/>
            <a:ext cx="2531041" cy="4037540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8AE6E9DD-C483-04F9-3159-2843F969FE86}"/>
              </a:ext>
            </a:extLst>
          </p:cNvPr>
          <p:cNvSpPr/>
          <p:nvPr/>
        </p:nvSpPr>
        <p:spPr>
          <a:xfrm>
            <a:off x="4070806" y="5699077"/>
            <a:ext cx="459232" cy="40644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62B929E8-7B78-D8FD-6DC8-9A56B9B82AD7}"/>
              </a:ext>
            </a:extLst>
          </p:cNvPr>
          <p:cNvSpPr/>
          <p:nvPr/>
        </p:nvSpPr>
        <p:spPr>
          <a:xfrm>
            <a:off x="2385382" y="5699077"/>
            <a:ext cx="459232" cy="40644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615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ACCE2-71C5-EFAE-62BA-F93B9B479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FDC120E-A424-DF21-BF1F-73AA2792F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FAD87EB-2069-7DAD-1FC4-942A997A03D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D1BFD87-555A-74DB-404B-F3B4A7A9BF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671864"/>
              </p:ext>
            </p:extLst>
          </p:nvPr>
        </p:nvGraphicFramePr>
        <p:xfrm>
          <a:off x="172849" y="6346048"/>
          <a:ext cx="6512300" cy="227078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1154783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Mozayik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Pou </a:t>
                      </a:r>
                      <a:r>
                        <a:rPr dirty="0" err="1"/>
                        <a:t>poze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aksyon</a:t>
                      </a:r>
                      <a:r>
                        <a:rPr dirty="0"/>
                        <a:t> nan </a:t>
                      </a:r>
                      <a:r>
                        <a:rPr dirty="0" err="1"/>
                        <a:t>paj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akèy</a:t>
                      </a:r>
                      <a:r>
                        <a:rPr dirty="0"/>
                        <a:t> la, </a:t>
                      </a:r>
                      <a:r>
                        <a:rPr dirty="0" err="1"/>
                        <a:t>sèvi</a:t>
                      </a:r>
                      <a:r>
                        <a:rPr lang="it-IT" dirty="0"/>
                        <a:t> </a:t>
                      </a:r>
                      <a:r>
                        <a:rPr b="1" dirty="0" err="1"/>
                        <a:t>mazayik</a:t>
                      </a:r>
                      <a:r>
                        <a:rPr b="1" dirty="0"/>
                        <a:t> </a:t>
                      </a:r>
                      <a:r>
                        <a:rPr b="1" dirty="0" err="1"/>
                        <a:t>yo</a:t>
                      </a:r>
                      <a:r>
                        <a:rPr b="1" dirty="0"/>
                        <a:t>.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Bwat resepsyon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wè demann yo, itilize ikòn </a:t>
                      </a:r>
                      <a:r>
                        <a:rPr b="1"/>
                        <a:t>klòch</a:t>
                      </a:r>
                      <a:r>
                        <a:t> la.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71EE4544-4AEA-6A19-FEAA-FD985C518C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82" t="30296" r="7144" b="10150"/>
          <a:stretch>
            <a:fillRect/>
          </a:stretch>
        </p:blipFill>
        <p:spPr>
          <a:xfrm>
            <a:off x="2554308" y="6410828"/>
            <a:ext cx="914400" cy="104183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319A7D-1CA9-1A29-62F3-6DF16F7AE1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0077" t="88853" r="36347" b="1084"/>
          <a:stretch>
            <a:fillRect/>
          </a:stretch>
        </p:blipFill>
        <p:spPr>
          <a:xfrm>
            <a:off x="2649393" y="7645487"/>
            <a:ext cx="779606" cy="826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DD764E-6703-8161-3D7E-0DDAF17FC901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 (kontinye)</a:t>
            </a:r>
          </a:p>
        </p:txBody>
      </p:sp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22F4D1EF-0068-3B7A-09DA-0662D24B92E6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Vi Asosye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E10BBA37-F41C-CFDF-49E8-DAD63D1469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43" r="2043"/>
          <a:stretch/>
        </p:blipFill>
        <p:spPr>
          <a:xfrm>
            <a:off x="2191506" y="1860238"/>
            <a:ext cx="2531041" cy="418447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55323DD7-087A-3428-A545-28E1E7F1741B}"/>
              </a:ext>
            </a:extLst>
          </p:cNvPr>
          <p:cNvSpPr/>
          <p:nvPr/>
        </p:nvSpPr>
        <p:spPr>
          <a:xfrm>
            <a:off x="2373078" y="2836333"/>
            <a:ext cx="2092666" cy="265810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BC15B7D4-9F46-569E-8065-78185B6F4C86}"/>
              </a:ext>
            </a:extLst>
          </p:cNvPr>
          <p:cNvSpPr/>
          <p:nvPr/>
        </p:nvSpPr>
        <p:spPr>
          <a:xfrm>
            <a:off x="3227410" y="5609167"/>
            <a:ext cx="459232" cy="42524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201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7C5FD-C7E7-4045-C22B-3E7CADC57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5EFE73-4C1C-1597-CF85-CE78C270FD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901956"/>
              </p:ext>
            </p:extLst>
          </p:nvPr>
        </p:nvGraphicFramePr>
        <p:xfrm>
          <a:off x="172849" y="6346049"/>
          <a:ext cx="6512300" cy="26212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972187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Chèche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Pou chèche yon anplwaye an patikilye, itilize opsyon </a:t>
                      </a:r>
                      <a:r>
                        <a:rPr b="1"/>
                        <a:t>Rechèch</a:t>
                      </a:r>
                      <a:r>
                        <a:t> la.</a:t>
                      </a:r>
                      <a:endParaRPr lang="en-GB" sz="2000" b="0" kern="12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Bryte - Èd AI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itilize rechèch ki gen èd AI epi jwenn repons rapid, itilize ikòn </a:t>
                      </a:r>
                      <a:r>
                        <a:rPr b="1"/>
                        <a:t>Bryte</a:t>
                      </a:r>
                      <a:r>
                        <a:t> la.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0A10DE7-D2C1-1AF9-A903-958D208333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435" t="80739" r="3317" b="9965"/>
          <a:stretch>
            <a:fillRect/>
          </a:stretch>
        </p:blipFill>
        <p:spPr>
          <a:xfrm>
            <a:off x="2649393" y="7717346"/>
            <a:ext cx="779606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41402D5D-462F-3B83-8260-9E38E26E7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5183F3-CB43-37C3-C3EF-8AFB37B2B3E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CFC3C53-7185-A263-7FED-7E8B5E36A9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678" t="9152" r="7703" b="86572"/>
          <a:stretch>
            <a:fillRect/>
          </a:stretch>
        </p:blipFill>
        <p:spPr>
          <a:xfrm>
            <a:off x="2649394" y="6613673"/>
            <a:ext cx="779605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611E04-7E72-365A-5BFB-C0E47725F82A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Paj Akèy (kontinye)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2B243FD0-DF22-9E9B-F775-E8480BA891C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Vi Asosye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13" name="Picture 8">
            <a:extLst>
              <a:ext uri="{FF2B5EF4-FFF2-40B4-BE49-F238E27FC236}">
                <a16:creationId xmlns:a16="http://schemas.microsoft.com/office/drawing/2014/main" id="{E3548CA8-5FDB-EF65-5F79-2B29C07F39E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43" r="2043"/>
          <a:stretch/>
        </p:blipFill>
        <p:spPr>
          <a:xfrm>
            <a:off x="2191506" y="1860238"/>
            <a:ext cx="2531041" cy="418447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sp>
        <p:nvSpPr>
          <p:cNvPr id="15" name="Rectangle 5">
            <a:extLst>
              <a:ext uri="{FF2B5EF4-FFF2-40B4-BE49-F238E27FC236}">
                <a16:creationId xmlns:a16="http://schemas.microsoft.com/office/drawing/2014/main" id="{CDAD88BA-59BB-803B-2DAB-A1A41F32D4EB}"/>
              </a:ext>
            </a:extLst>
          </p:cNvPr>
          <p:cNvSpPr/>
          <p:nvPr/>
        </p:nvSpPr>
        <p:spPr>
          <a:xfrm>
            <a:off x="4263315" y="5294384"/>
            <a:ext cx="459232" cy="40011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0EB2E3D4-AEFB-0C8A-2128-0CC38582715C}"/>
              </a:ext>
            </a:extLst>
          </p:cNvPr>
          <p:cNvSpPr/>
          <p:nvPr/>
        </p:nvSpPr>
        <p:spPr>
          <a:xfrm>
            <a:off x="4263315" y="1860238"/>
            <a:ext cx="459232" cy="40011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07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2F8A0-6947-B05E-D3CA-3A276B9EA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563FBC23-B538-C6A0-D626-9CC6F948A6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858E55-B907-26F5-594A-48EFE43A144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48DAAA-FE7E-8DA8-7828-045112A0A9C0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Opsyon Meni Prensipal yo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8F0A259-3FEB-21AB-E67E-BF3A09519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625239"/>
              </p:ext>
            </p:extLst>
          </p:nvPr>
        </p:nvGraphicFramePr>
        <p:xfrm>
          <a:off x="0" y="5692520"/>
          <a:ext cx="6811113" cy="3108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16553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Tan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eleman tankou paj </a:t>
                      </a:r>
                      <a:r>
                        <a:rPr sz="1800" b="1"/>
                        <a:t>Orè</a:t>
                      </a:r>
                      <a:r>
                        <a:rPr sz="1800"/>
                        <a:t> ak </a:t>
                      </a:r>
                      <a:r>
                        <a:rPr sz="1800" b="1"/>
                        <a:t>Kat</a:t>
                      </a:r>
                      <a:r>
                        <a:rPr sz="1800"/>
                        <a:t> anrejistreman tan an, itilize opsyon </a:t>
                      </a:r>
                      <a:r>
                        <a:rPr sz="1800" b="1"/>
                        <a:t>Time</a:t>
                      </a:r>
                      <a:r>
                        <a:rPr sz="1800"/>
                        <a:t> nan</a:t>
                      </a:r>
                      <a:endParaRPr lang="en-GB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Kominikasyon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notifikasyon yo, itilize opsyon </a:t>
                      </a:r>
                      <a:r>
                        <a:rPr sz="1800" b="1"/>
                        <a:t>Kominikasyon</a:t>
                      </a:r>
                      <a:r>
                        <a:rPr sz="1800"/>
                        <a:t> an</a:t>
                      </a:r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Rapò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eleman tankou bibliyotèk Dataviews</a:t>
                      </a:r>
                      <a:r>
                        <a:rPr sz="1800" b="1"/>
                        <a:t>, itilize </a:t>
                      </a:r>
                      <a:r>
                        <a:rPr sz="1800"/>
                        <a:t>opsyon </a:t>
                      </a:r>
                      <a:r>
                        <a:rPr sz="1800" b="1"/>
                        <a:t>Reporting</a:t>
                      </a:r>
                      <a:r>
                        <a:rPr sz="1800"/>
                        <a:t> nan </a:t>
                      </a:r>
                      <a:endParaRPr lang="en-GB" sz="18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14052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Paramèt yo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Pou </a:t>
                      </a:r>
                      <a:r>
                        <a:rPr sz="1800" dirty="0" err="1"/>
                        <a:t>modifye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paramèt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pwofil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ou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yo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sèvi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ak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opsyon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Paramèt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y</a:t>
                      </a:r>
                      <a:r>
                        <a:rPr sz="1800" dirty="0" err="1"/>
                        <a:t>o</a:t>
                      </a:r>
                      <a:endParaRPr sz="1800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54190"/>
                  </a:ext>
                </a:extLst>
              </a:tr>
            </a:tbl>
          </a:graphicData>
        </a:graphic>
      </p:graphicFrame>
      <p:sp>
        <p:nvSpPr>
          <p:cNvPr id="5" name="Text Placeholder 24">
            <a:extLst>
              <a:ext uri="{FF2B5EF4-FFF2-40B4-BE49-F238E27FC236}">
                <a16:creationId xmlns:a16="http://schemas.microsoft.com/office/drawing/2014/main" id="{A7C596E1-BA75-2634-E2C3-FC9FDDA72DF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t>Apèsi sou Aplikasyon Mobil Vi Asosye</a:t>
            </a:r>
            <a:endParaRPr lang="en-US" sz="2000">
              <a:latin typeface="Trebuchet MS" panose="020B0603020202020204" pitchFamily="34" charset="0"/>
            </a:endParaRP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4A4FC339-B132-D139-FFCF-F10D2C0D34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5" b="1475"/>
          <a:stretch/>
        </p:blipFill>
        <p:spPr>
          <a:xfrm>
            <a:off x="2001303" y="1652868"/>
            <a:ext cx="2540001" cy="383228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9">
            <a:extLst>
              <a:ext uri="{FF2B5EF4-FFF2-40B4-BE49-F238E27FC236}">
                <a16:creationId xmlns:a16="http://schemas.microsoft.com/office/drawing/2014/main" id="{4B14B1A4-258D-689F-1E68-EDF766B52F23}"/>
              </a:ext>
            </a:extLst>
          </p:cNvPr>
          <p:cNvSpPr/>
          <p:nvPr/>
        </p:nvSpPr>
        <p:spPr>
          <a:xfrm>
            <a:off x="2006600" y="2881992"/>
            <a:ext cx="2532888" cy="260315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52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A21AE-D567-D93A-A9AC-8EA65C79F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2DD58437-C9A9-F593-B2EB-7C3A52253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815865D-2822-1CFA-051B-90EBC9C4B6FE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C440E3-1DE3-7AD0-91D7-7DBE58E933D1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Opsyon Meni Prensipal yo (kontinye)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0CFCB2-982C-1292-8CAA-33CAE10314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190731"/>
              </p:ext>
            </p:extLst>
          </p:nvPr>
        </p:nvGraphicFramePr>
        <p:xfrm>
          <a:off x="0" y="5943749"/>
          <a:ext cx="6858000" cy="2103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01779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56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Pataje fidbak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bay fidbak, itilize opsyon </a:t>
                      </a:r>
                      <a:r>
                        <a:rPr b="1"/>
                        <a:t>Pataje fidbak </a:t>
                      </a:r>
                      <a:r>
                        <a:t>la</a:t>
                      </a:r>
                      <a:endParaRPr lang="en-GB" sz="20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225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Èd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Pou gade atik èd yo ak resous sipò yo, itilize opsyon </a:t>
                      </a:r>
                      <a:r>
                        <a:rPr b="1"/>
                        <a:t>Èd</a:t>
                      </a:r>
                      <a:r>
                        <a:t> la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863854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Dekonekte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dekonekte san danje, itilize opsyon </a:t>
                      </a:r>
                      <a:r>
                        <a:rPr b="1"/>
                        <a:t>Dekonekte </a:t>
                      </a:r>
                      <a:r>
                        <a:t>a</a:t>
                      </a:r>
                      <a:endParaRPr lang="en-IN" sz="20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91BB5C2-FCF1-7830-42C8-0D1153BF5566}"/>
              </a:ext>
            </a:extLst>
          </p:cNvPr>
          <p:cNvSpPr txBox="1"/>
          <p:nvPr/>
        </p:nvSpPr>
        <p:spPr>
          <a:xfrm>
            <a:off x="0" y="8092139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i="1">
                <a:latin typeface="Trebuchet MS" panose="020B0603020202020204" pitchFamily="34" charset="0"/>
              </a:defRPr>
            </a:pPr>
            <a:r>
              <a:t>Remak: Pou resevwa notifikasyon, ou bezwen aktive notifikasyon nan paramèt mobil ou yo.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8D06446-0C97-FC80-25CD-A6351D8249D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dirty="0" err="1"/>
              <a:t>Apèsi</a:t>
            </a:r>
            <a:r>
              <a:rPr dirty="0"/>
              <a:t> sou </a:t>
            </a:r>
            <a:r>
              <a:rPr dirty="0" err="1"/>
              <a:t>Aplikasyon</a:t>
            </a:r>
            <a:r>
              <a:rPr dirty="0"/>
              <a:t> </a:t>
            </a:r>
            <a:r>
              <a:rPr dirty="0" err="1"/>
              <a:t>mobil</a:t>
            </a:r>
            <a:r>
              <a:rPr dirty="0"/>
              <a:t> vi </a:t>
            </a:r>
            <a:r>
              <a:rPr dirty="0" err="1"/>
              <a:t>asosye</a:t>
            </a:r>
            <a:endParaRPr lang="en-US" sz="2000" dirty="0">
              <a:latin typeface="Trebuchet MS" panose="020B0603020202020204" pitchFamily="34" charset="0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372541E8-260E-A477-5FAA-F65BBF27BB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5" b="1475"/>
          <a:stretch/>
        </p:blipFill>
        <p:spPr>
          <a:xfrm>
            <a:off x="2001303" y="1652868"/>
            <a:ext cx="2540001" cy="383228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3" name="Rectangle 11">
            <a:extLst>
              <a:ext uri="{FF2B5EF4-FFF2-40B4-BE49-F238E27FC236}">
                <a16:creationId xmlns:a16="http://schemas.microsoft.com/office/drawing/2014/main" id="{24483465-B933-F1CF-0A8F-829C030E8957}"/>
              </a:ext>
            </a:extLst>
          </p:cNvPr>
          <p:cNvSpPr/>
          <p:nvPr/>
        </p:nvSpPr>
        <p:spPr>
          <a:xfrm>
            <a:off x="2006600" y="2800350"/>
            <a:ext cx="2540000" cy="26848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106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6E2B-451D-17D4-9B51-82620792D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9B617D-C67D-65C4-9C96-0AEE1384CF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" b="77"/>
          <a:stretch/>
        </p:blipFill>
        <p:spPr bwMode="auto">
          <a:xfrm>
            <a:off x="2204225" y="1552353"/>
            <a:ext cx="2518322" cy="44193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C0C18C6A-6799-E87A-5D66-5AD9B3790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9D777F9-27C2-E63F-0380-BE9B181ABB9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FDF38-D389-8279-310F-3DE61CDEF0D2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192658-AA9D-38F1-9448-768DD6C7B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278694"/>
              </p:ext>
            </p:extLst>
          </p:nvPr>
        </p:nvGraphicFramePr>
        <p:xfrm>
          <a:off x="172849" y="6346049"/>
          <a:ext cx="6512300" cy="2103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372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Meni </a:t>
                      </a:r>
                      <a:r>
                        <a:rPr sz="1800" dirty="0" err="1"/>
                        <a:t>prensipal</a:t>
                      </a:r>
                      <a:endParaRPr sz="1800"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MyTempo, itilize ikòn</a:t>
                      </a:r>
                      <a:r>
                        <a:rPr sz="1800" b="1"/>
                        <a:t> Meni prensipal </a:t>
                      </a:r>
                      <a:r>
                        <a:rPr sz="1800"/>
                        <a:t>la.</a:t>
                      </a:r>
                      <a:endParaRPr lang="en-GB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Kay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Pou </a:t>
                      </a:r>
                      <a:r>
                        <a:rPr sz="1800" dirty="0" err="1"/>
                        <a:t>retounen</a:t>
                      </a:r>
                      <a:r>
                        <a:rPr sz="1800" dirty="0"/>
                        <a:t> nan </a:t>
                      </a:r>
                      <a:r>
                        <a:rPr sz="1800" dirty="0" err="1"/>
                        <a:t>paj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akèy</a:t>
                      </a:r>
                      <a:r>
                        <a:rPr sz="1800" dirty="0"/>
                        <a:t> la </a:t>
                      </a:r>
                      <a:r>
                        <a:rPr sz="1800" dirty="0" err="1"/>
                        <a:t>apati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nenpòt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paj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itilize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ikòn</a:t>
                      </a:r>
                      <a:r>
                        <a:rPr sz="1800" dirty="0"/>
                        <a:t> </a:t>
                      </a:r>
                      <a:r>
                        <a:rPr sz="1800" b="1" dirty="0"/>
                        <a:t>Lakay</a:t>
                      </a:r>
                      <a:r>
                        <a:rPr sz="1800" dirty="0"/>
                        <a:t> la.</a:t>
                      </a:r>
                      <a:endParaRPr lang="en-GB" sz="18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27C6E099-0E26-C506-37F3-4A26250D9D76}"/>
              </a:ext>
            </a:extLst>
          </p:cNvPr>
          <p:cNvSpPr/>
          <p:nvPr/>
        </p:nvSpPr>
        <p:spPr>
          <a:xfrm>
            <a:off x="4070806" y="5524500"/>
            <a:ext cx="459232" cy="3937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66D1873-81E4-68C5-576D-E0307A8DDDEE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800" dirty="0" err="1"/>
              <a:t>Apèsi</a:t>
            </a:r>
            <a:r>
              <a:rPr sz="1800" dirty="0"/>
              <a:t> sou </a:t>
            </a:r>
            <a:r>
              <a:rPr sz="1800" dirty="0" err="1"/>
              <a:t>aplikasyon</a:t>
            </a:r>
            <a:r>
              <a:rPr sz="1800" dirty="0"/>
              <a:t> </a:t>
            </a:r>
            <a:r>
              <a:rPr sz="1800" dirty="0" err="1"/>
              <a:t>mobil</a:t>
            </a:r>
            <a:r>
              <a:rPr sz="1800" dirty="0"/>
              <a:t> Vi </a:t>
            </a:r>
            <a:r>
              <a:rPr sz="1800" dirty="0" err="1"/>
              <a:t>Sipèvizè</a:t>
            </a:r>
            <a:r>
              <a:rPr sz="1800" dirty="0"/>
              <a:t> a</a:t>
            </a:r>
            <a:endParaRPr lang="en-US" sz="1800" dirty="0">
              <a:latin typeface="Trebuchet MS" panose="020B0603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D33C0D-B9DC-1363-9BEC-759F5F7D7C5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89850" r="75141" b="1133"/>
          <a:stretch>
            <a:fillRect/>
          </a:stretch>
        </p:blipFill>
        <p:spPr>
          <a:xfrm>
            <a:off x="2700099" y="7537443"/>
            <a:ext cx="714714" cy="77969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9E2C14-E447-9CBF-F9D0-9CAA235172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921" t="90655" r="7063" b="897"/>
          <a:stretch>
            <a:fillRect/>
          </a:stretch>
        </p:blipFill>
        <p:spPr>
          <a:xfrm>
            <a:off x="2700099" y="6418015"/>
            <a:ext cx="728901" cy="7740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51AC303-C71F-D491-BFB9-C6055889CB5D}"/>
              </a:ext>
            </a:extLst>
          </p:cNvPr>
          <p:cNvSpPr/>
          <p:nvPr/>
        </p:nvSpPr>
        <p:spPr>
          <a:xfrm>
            <a:off x="2390286" y="5524500"/>
            <a:ext cx="459232" cy="3937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50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6C737-5D1A-0C11-3677-93793014F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696779-F48E-4EF9-E8CE-CC5125D1C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" b="77"/>
          <a:stretch/>
        </p:blipFill>
        <p:spPr bwMode="auto">
          <a:xfrm>
            <a:off x="2204225" y="1552353"/>
            <a:ext cx="2518322" cy="44193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18A5661-63F3-4365-B4FD-846D5F87D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28F3BE4-611C-B2D1-5E6A-AAFCA587AAA2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25E6053-97D3-91B6-44A3-000B4C12F841}"/>
              </a:ext>
            </a:extLst>
          </p:cNvPr>
          <p:cNvGraphicFramePr>
            <a:graphicFrameLocks noGrp="1"/>
          </p:cNvGraphicFramePr>
          <p:nvPr/>
        </p:nvGraphicFramePr>
        <p:xfrm>
          <a:off x="172849" y="6346048"/>
          <a:ext cx="6512300" cy="227078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1154783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Mozayik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Pou </a:t>
                      </a:r>
                      <a:r>
                        <a:rPr dirty="0" err="1"/>
                        <a:t>poze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aksyon</a:t>
                      </a:r>
                      <a:r>
                        <a:rPr dirty="0"/>
                        <a:t> nan </a:t>
                      </a:r>
                      <a:r>
                        <a:rPr dirty="0" err="1"/>
                        <a:t>paj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akèy</a:t>
                      </a:r>
                      <a:r>
                        <a:rPr dirty="0"/>
                        <a:t> la, </a:t>
                      </a:r>
                      <a:r>
                        <a:rPr dirty="0" err="1"/>
                        <a:t>sèvi</a:t>
                      </a:r>
                      <a:r>
                        <a:rPr lang="it-IT" dirty="0"/>
                        <a:t> </a:t>
                      </a:r>
                      <a:r>
                        <a:rPr b="1" dirty="0" err="1"/>
                        <a:t>mazayik</a:t>
                      </a:r>
                      <a:r>
                        <a:rPr b="1" dirty="0"/>
                        <a:t> </a:t>
                      </a:r>
                      <a:r>
                        <a:rPr b="1" dirty="0" err="1"/>
                        <a:t>yo</a:t>
                      </a:r>
                      <a:r>
                        <a:rPr b="1" dirty="0"/>
                        <a:t>.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111600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Bwat resepsyon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wè demann yo, itilize ikòn </a:t>
                      </a:r>
                      <a:r>
                        <a:rPr b="1"/>
                        <a:t>klòch</a:t>
                      </a:r>
                      <a:r>
                        <a:t> la.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16B9755-CC6A-DC6D-00D3-28E9A7DA16D1}"/>
              </a:ext>
            </a:extLst>
          </p:cNvPr>
          <p:cNvSpPr/>
          <p:nvPr/>
        </p:nvSpPr>
        <p:spPr>
          <a:xfrm>
            <a:off x="2373078" y="2608521"/>
            <a:ext cx="2141772" cy="306837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2220F8-3565-622E-935C-534A33F5BAF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82" t="30296" r="7144" b="10150"/>
          <a:stretch>
            <a:fillRect/>
          </a:stretch>
        </p:blipFill>
        <p:spPr>
          <a:xfrm>
            <a:off x="2554308" y="6410828"/>
            <a:ext cx="914400" cy="104183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71E804-222A-4B23-3045-8F3D15DD55AB}"/>
              </a:ext>
            </a:extLst>
          </p:cNvPr>
          <p:cNvSpPr/>
          <p:nvPr/>
        </p:nvSpPr>
        <p:spPr>
          <a:xfrm>
            <a:off x="3229359" y="5624374"/>
            <a:ext cx="459232" cy="394129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7F1ACF-07D7-2C5E-D2CB-BA03E6A7BC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077" t="88853" r="36347" b="1084"/>
          <a:stretch>
            <a:fillRect/>
          </a:stretch>
        </p:blipFill>
        <p:spPr>
          <a:xfrm>
            <a:off x="2649393" y="7645487"/>
            <a:ext cx="779606" cy="82663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0E439B9-D79B-CCDD-584E-B77428452F43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 (kontinye)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7F5CC551-2563-514C-3D1E-3383BB528F30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800" dirty="0" err="1"/>
              <a:t>Apèsi</a:t>
            </a:r>
            <a:r>
              <a:rPr sz="1800" dirty="0"/>
              <a:t> sou </a:t>
            </a:r>
            <a:r>
              <a:rPr sz="1800" dirty="0" err="1"/>
              <a:t>aplikasyon</a:t>
            </a:r>
            <a:r>
              <a:rPr sz="1800" dirty="0"/>
              <a:t> </a:t>
            </a:r>
            <a:r>
              <a:rPr sz="1800" dirty="0" err="1"/>
              <a:t>mobil</a:t>
            </a:r>
            <a:r>
              <a:rPr sz="1800" dirty="0"/>
              <a:t> Vi </a:t>
            </a:r>
            <a:r>
              <a:rPr sz="1800" dirty="0" err="1"/>
              <a:t>Sipèvizè</a:t>
            </a:r>
            <a:r>
              <a:rPr sz="1800" dirty="0"/>
              <a:t> a</a:t>
            </a:r>
            <a:endParaRPr lang="en-US" sz="1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353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2D2A1-245C-924F-CCEC-DBBDDEEA7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D0979BA-C4B2-6BBD-3D5B-CFCBDC437B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" b="77"/>
          <a:stretch/>
        </p:blipFill>
        <p:spPr bwMode="auto">
          <a:xfrm>
            <a:off x="2204225" y="1552353"/>
            <a:ext cx="2518322" cy="4419359"/>
          </a:xfrm>
          <a:prstGeom prst="rect">
            <a:avLst/>
          </a:prstGeom>
          <a:ln>
            <a:solidFill>
              <a:schemeClr val="accent3"/>
            </a:solidFill>
          </a:ln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28483B-10C9-58A4-2C8D-C28FAF43A686}"/>
              </a:ext>
            </a:extLst>
          </p:cNvPr>
          <p:cNvGraphicFramePr>
            <a:graphicFrameLocks noGrp="1"/>
          </p:cNvGraphicFramePr>
          <p:nvPr/>
        </p:nvGraphicFramePr>
        <p:xfrm>
          <a:off x="172849" y="6346049"/>
          <a:ext cx="6512300" cy="26212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972187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Chèche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Pou chèche yon anplwaye an patikilye, itilize opsyon </a:t>
                      </a:r>
                      <a:r>
                        <a:rPr b="1"/>
                        <a:t>Rechèch</a:t>
                      </a:r>
                      <a:r>
                        <a:t> la.</a:t>
                      </a:r>
                      <a:endParaRPr lang="en-GB" sz="2000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2515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Bryte - Èd AI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itilize rechèch ki gen èd AI epi jwenn repons rapid, itilize ikòn </a:t>
                      </a:r>
                      <a:r>
                        <a:rPr b="1"/>
                        <a:t>Bryte</a:t>
                      </a:r>
                      <a:r>
                        <a:t> la.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CC92F4B-FBF0-C53C-5890-E87322805A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435" t="80739" r="3317" b="9965"/>
          <a:stretch>
            <a:fillRect/>
          </a:stretch>
        </p:blipFill>
        <p:spPr>
          <a:xfrm>
            <a:off x="2649393" y="7717346"/>
            <a:ext cx="779606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F86B2F1-1F5E-67C5-8C29-AD68045A5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4B4D96D-052B-EE54-3F2C-EEAE28459EF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BCEDF-A62D-5709-B2C2-666FCD166956}"/>
              </a:ext>
            </a:extLst>
          </p:cNvPr>
          <p:cNvSpPr/>
          <p:nvPr/>
        </p:nvSpPr>
        <p:spPr>
          <a:xfrm>
            <a:off x="4213675" y="5255804"/>
            <a:ext cx="459232" cy="47727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3B6FEE-F615-9232-73A2-334D97F7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678" t="9152" r="7703" b="86572"/>
          <a:stretch>
            <a:fillRect/>
          </a:stretch>
        </p:blipFill>
        <p:spPr>
          <a:xfrm>
            <a:off x="2649394" y="6613673"/>
            <a:ext cx="779605" cy="836050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B4BCFD4-32D5-29A2-816A-461EA849C07D}"/>
              </a:ext>
            </a:extLst>
          </p:cNvPr>
          <p:cNvSpPr/>
          <p:nvPr/>
        </p:nvSpPr>
        <p:spPr>
          <a:xfrm>
            <a:off x="4236366" y="1571930"/>
            <a:ext cx="459232" cy="47727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6EC07-8FBE-7E01-8751-69F37B6E4DF8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 (kontinye)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02BB41F6-927E-5360-B8F6-666E17A006A8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800" dirty="0" err="1"/>
              <a:t>Apèsi</a:t>
            </a:r>
            <a:r>
              <a:rPr sz="1800" dirty="0"/>
              <a:t> sou </a:t>
            </a:r>
            <a:r>
              <a:rPr sz="1800" dirty="0" err="1"/>
              <a:t>aplikasyon</a:t>
            </a:r>
            <a:r>
              <a:rPr sz="1800" dirty="0"/>
              <a:t> </a:t>
            </a:r>
            <a:r>
              <a:rPr sz="1800" dirty="0" err="1"/>
              <a:t>mobil</a:t>
            </a:r>
            <a:r>
              <a:rPr sz="1800" dirty="0"/>
              <a:t> Vi </a:t>
            </a:r>
            <a:r>
              <a:rPr sz="1800" dirty="0" err="1"/>
              <a:t>Sipèvizè</a:t>
            </a:r>
            <a:r>
              <a:rPr sz="1800" dirty="0"/>
              <a:t> a</a:t>
            </a:r>
            <a:endParaRPr lang="en-US" sz="1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796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6E28-451C-EF3F-2D8A-ABB80C7DC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D56EB21-ED84-80EF-D1BA-0A523A42AF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" b="15"/>
          <a:stretch/>
        </p:blipFill>
        <p:spPr bwMode="auto">
          <a:xfrm>
            <a:off x="2021304" y="1672006"/>
            <a:ext cx="2520000" cy="381314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4584566-68D3-6224-EE72-3B25BF77C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8213C1-F95F-65EF-2D38-F932A23D815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8BA8DE-2CBA-AE4E-EB50-55FE5F74E60D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Opsyon Meni Prensipal yo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31B215-7BD9-B926-A739-E2EDD177A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059476"/>
              </p:ext>
            </p:extLst>
          </p:nvPr>
        </p:nvGraphicFramePr>
        <p:xfrm>
          <a:off x="0" y="5692520"/>
          <a:ext cx="6811113" cy="31089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16553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Tan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eleman tankou paj </a:t>
                      </a:r>
                      <a:r>
                        <a:rPr sz="1800" b="1"/>
                        <a:t>Orè</a:t>
                      </a:r>
                      <a:r>
                        <a:rPr sz="1800"/>
                        <a:t> ak </a:t>
                      </a:r>
                      <a:r>
                        <a:rPr sz="1800" b="1"/>
                        <a:t>Kat</a:t>
                      </a:r>
                      <a:r>
                        <a:rPr sz="1800"/>
                        <a:t> anrejistreman tan an, itilize opsyon </a:t>
                      </a:r>
                      <a:r>
                        <a:rPr sz="1800" b="1"/>
                        <a:t>Time</a:t>
                      </a:r>
                      <a:r>
                        <a:rPr sz="1800"/>
                        <a:t> nan</a:t>
                      </a:r>
                      <a:endParaRPr lang="en-GB" sz="18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Kominikasyon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notifikasyon yo, itilize opsyon </a:t>
                      </a:r>
                      <a:r>
                        <a:rPr sz="1800" b="1"/>
                        <a:t>Kominikasyon</a:t>
                      </a:r>
                      <a:r>
                        <a:rPr sz="1800"/>
                        <a:t> an</a:t>
                      </a:r>
                      <a:endParaRPr lang="en-GB" sz="18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Rapò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Pou jwenn aksè nan eleman tankou bibliyotèk Dataviews</a:t>
                      </a:r>
                      <a:r>
                        <a:rPr sz="1800" b="1"/>
                        <a:t>, itilize </a:t>
                      </a:r>
                      <a:r>
                        <a:rPr sz="1800"/>
                        <a:t>opsyon </a:t>
                      </a:r>
                      <a:r>
                        <a:rPr sz="1800" b="1"/>
                        <a:t>Reporting</a:t>
                      </a:r>
                      <a:r>
                        <a:rPr sz="1800"/>
                        <a:t> nan </a:t>
                      </a:r>
                      <a:endParaRPr lang="en-GB" sz="18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14052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/>
                        <a:t>Paramèt yo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800" dirty="0"/>
                        <a:t>Pou </a:t>
                      </a:r>
                      <a:r>
                        <a:rPr sz="1800" dirty="0" err="1"/>
                        <a:t>modifye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paramèt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pwofil</a:t>
                      </a:r>
                      <a:r>
                        <a:rPr sz="1800" dirty="0"/>
                        <a:t> </a:t>
                      </a:r>
                      <a:r>
                        <a:rPr sz="1800" dirty="0" err="1"/>
                        <a:t>ou</a:t>
                      </a:r>
                      <a:r>
                        <a:rPr sz="1800" dirty="0"/>
                        <a:t>, </a:t>
                      </a:r>
                      <a:r>
                        <a:rPr sz="1800" dirty="0" err="1"/>
                        <a:t>itilize</a:t>
                      </a:r>
                      <a:r>
                        <a:rPr sz="1800" b="1" dirty="0"/>
                        <a:t> </a:t>
                      </a:r>
                      <a:r>
                        <a:rPr sz="1800" b="1" dirty="0" err="1"/>
                        <a:t>opsyon</a:t>
                      </a:r>
                      <a:r>
                        <a:rPr sz="1800" b="1" dirty="0"/>
                        <a:t> Reg </a:t>
                      </a:r>
                      <a:r>
                        <a:rPr sz="1800" b="1" dirty="0" err="1"/>
                        <a:t>laj</a:t>
                      </a:r>
                      <a:r>
                        <a:rPr lang="it-IT" sz="1800" b="1" dirty="0"/>
                        <a:t> </a:t>
                      </a:r>
                      <a:r>
                        <a:rPr sz="1800" dirty="0"/>
                        <a:t>la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5419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9DA7759-5B8E-F303-FB6F-2A5392286062}"/>
              </a:ext>
            </a:extLst>
          </p:cNvPr>
          <p:cNvSpPr/>
          <p:nvPr/>
        </p:nvSpPr>
        <p:spPr>
          <a:xfrm>
            <a:off x="2021305" y="2768600"/>
            <a:ext cx="2550695" cy="27165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47265DB-AD0B-8ACB-F292-025D08FA2B04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800" dirty="0" err="1"/>
              <a:t>Apèsi</a:t>
            </a:r>
            <a:r>
              <a:rPr sz="1800" dirty="0"/>
              <a:t> sou </a:t>
            </a:r>
            <a:r>
              <a:rPr sz="1800" dirty="0" err="1"/>
              <a:t>aplikasyon</a:t>
            </a:r>
            <a:r>
              <a:rPr sz="1800" dirty="0"/>
              <a:t> </a:t>
            </a:r>
            <a:r>
              <a:rPr sz="1800" dirty="0" err="1"/>
              <a:t>mobil</a:t>
            </a:r>
            <a:r>
              <a:rPr sz="1800" dirty="0"/>
              <a:t> Vi </a:t>
            </a:r>
            <a:r>
              <a:rPr sz="1800" dirty="0" err="1"/>
              <a:t>Sipèvizè</a:t>
            </a:r>
            <a:r>
              <a:rPr sz="1800" dirty="0"/>
              <a:t> a</a:t>
            </a:r>
            <a:endParaRPr lang="en-US" sz="1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79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46E78-5A0A-8348-6222-B6C4AE5D5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C7E604B-7624-ABED-25CB-78C781280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72B4E0-57EF-5A95-BB57-043EA48D6D4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50F14E-861A-CE86-FD45-6976F6B31FFE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Opsyon Meni Prensipal yo (kontinye)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E6C6574-CFD5-08C6-AA96-617BBE83B2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818067"/>
              </p:ext>
            </p:extLst>
          </p:nvPr>
        </p:nvGraphicFramePr>
        <p:xfrm>
          <a:off x="0" y="5943749"/>
          <a:ext cx="6858000" cy="23164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01779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56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Tan </a:t>
                      </a:r>
                      <a:r>
                        <a:rPr dirty="0" err="1"/>
                        <a:t>ekip</a:t>
                      </a:r>
                      <a:r>
                        <a:rPr dirty="0"/>
                        <a:t> la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jwenn aksè nan rezime tan ak prezans ekip la, itilize opsyon </a:t>
                      </a:r>
                      <a:r>
                        <a:rPr b="1"/>
                        <a:t>Tan ekip </a:t>
                      </a:r>
                      <a:r>
                        <a:t>la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225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Plan Ekip la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Pou </a:t>
                      </a:r>
                      <a:r>
                        <a:rPr dirty="0" err="1"/>
                        <a:t>jwenn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aksè</a:t>
                      </a:r>
                      <a:r>
                        <a:rPr dirty="0"/>
                        <a:t> nan </a:t>
                      </a:r>
                      <a:r>
                        <a:rPr dirty="0" err="1"/>
                        <a:t>jesyonè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orè</a:t>
                      </a:r>
                      <a:r>
                        <a:rPr dirty="0"/>
                        <a:t> a, </a:t>
                      </a:r>
                      <a:r>
                        <a:rPr dirty="0" err="1"/>
                        <a:t>tablodbò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anplwaye</a:t>
                      </a:r>
                      <a:r>
                        <a:rPr dirty="0"/>
                        <a:t> a, </a:t>
                      </a:r>
                      <a:r>
                        <a:rPr dirty="0" err="1"/>
                        <a:t>jesyonè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chaj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travay</a:t>
                      </a:r>
                      <a:r>
                        <a:rPr dirty="0"/>
                        <a:t> la, </a:t>
                      </a:r>
                      <a:r>
                        <a:rPr dirty="0" err="1"/>
                        <a:t>definisyon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ekip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yo</a:t>
                      </a:r>
                      <a:r>
                        <a:rPr dirty="0"/>
                        <a:t>, </a:t>
                      </a:r>
                      <a:r>
                        <a:rPr dirty="0" err="1"/>
                        <a:t>itilize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opsyon</a:t>
                      </a:r>
                      <a:r>
                        <a:rPr dirty="0"/>
                        <a:t> </a:t>
                      </a:r>
                      <a:r>
                        <a:rPr b="1" dirty="0"/>
                        <a:t>P lan </a:t>
                      </a:r>
                      <a:r>
                        <a:rPr b="1" dirty="0" err="1"/>
                        <a:t>ekip</a:t>
                      </a:r>
                      <a:r>
                        <a:rPr lang="it-IT" b="1" dirty="0"/>
                        <a:t> </a:t>
                      </a:r>
                      <a:r>
                        <a:rPr dirty="0"/>
                        <a:t>la</a:t>
                      </a:r>
                      <a:endParaRPr lang="en-GB" sz="20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86385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EAD0D20-D277-9D3E-2C73-E066CA3BA621}"/>
              </a:ext>
            </a:extLst>
          </p:cNvPr>
          <p:cNvSpPr txBox="1"/>
          <p:nvPr/>
        </p:nvSpPr>
        <p:spPr>
          <a:xfrm>
            <a:off x="0" y="8260229"/>
            <a:ext cx="6858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i="1">
                <a:latin typeface="Trebuchet MS" panose="020B0603020202020204" pitchFamily="34" charset="0"/>
              </a:defRPr>
            </a:pPr>
            <a:r>
              <a:rPr dirty="0"/>
              <a:t>Remak: Pou </a:t>
            </a:r>
            <a:r>
              <a:rPr dirty="0" err="1"/>
              <a:t>resevwa</a:t>
            </a:r>
            <a:r>
              <a:rPr dirty="0"/>
              <a:t> </a:t>
            </a:r>
            <a:r>
              <a:rPr dirty="0" err="1"/>
              <a:t>notifikasyon</a:t>
            </a:r>
            <a:r>
              <a:rPr dirty="0"/>
              <a:t>,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bezwen</a:t>
            </a:r>
            <a:r>
              <a:rPr dirty="0"/>
              <a:t> </a:t>
            </a:r>
            <a:r>
              <a:rPr dirty="0" err="1"/>
              <a:t>aktive</a:t>
            </a:r>
            <a:r>
              <a:rPr dirty="0"/>
              <a:t> </a:t>
            </a:r>
            <a:r>
              <a:rPr dirty="0" err="1"/>
              <a:t>notifikasyon</a:t>
            </a:r>
            <a:r>
              <a:rPr dirty="0"/>
              <a:t> nan </a:t>
            </a:r>
            <a:r>
              <a:rPr dirty="0" err="1"/>
              <a:t>paramèt</a:t>
            </a:r>
            <a:r>
              <a:rPr dirty="0"/>
              <a:t> </a:t>
            </a:r>
            <a:r>
              <a:rPr dirty="0" err="1"/>
              <a:t>mobil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.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F1577875-5D68-0C6C-40A9-EF7E0DAEC19C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800" dirty="0" err="1"/>
              <a:t>Apèsi</a:t>
            </a:r>
            <a:r>
              <a:rPr sz="1800" dirty="0"/>
              <a:t> sou </a:t>
            </a:r>
            <a:r>
              <a:rPr sz="1800" dirty="0" err="1"/>
              <a:t>aplikasyon</a:t>
            </a:r>
            <a:r>
              <a:rPr sz="1800" dirty="0"/>
              <a:t> </a:t>
            </a:r>
            <a:r>
              <a:rPr sz="1800" dirty="0" err="1"/>
              <a:t>mobil</a:t>
            </a:r>
            <a:r>
              <a:rPr sz="1800" dirty="0"/>
              <a:t> Vi </a:t>
            </a:r>
            <a:r>
              <a:rPr sz="1800" dirty="0" err="1"/>
              <a:t>Sipèvizè</a:t>
            </a:r>
            <a:r>
              <a:rPr sz="1800" dirty="0"/>
              <a:t> a</a:t>
            </a:r>
            <a:endParaRPr lang="en-US" sz="1800" dirty="0">
              <a:latin typeface="Trebuchet MS" panose="020B06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933197-196B-6922-5E1D-48F2B38F94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" b="15"/>
          <a:stretch/>
        </p:blipFill>
        <p:spPr bwMode="auto">
          <a:xfrm>
            <a:off x="2021304" y="1672006"/>
            <a:ext cx="2520000" cy="381314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4D6FAA-58E0-964E-05BA-47C662A14489}"/>
              </a:ext>
            </a:extLst>
          </p:cNvPr>
          <p:cNvSpPr/>
          <p:nvPr/>
        </p:nvSpPr>
        <p:spPr>
          <a:xfrm>
            <a:off x="2021305" y="2768600"/>
            <a:ext cx="2550695" cy="27165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372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CD47-E511-2B9A-F682-48AC842B4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B2462C-3681-F830-9A1A-83F957C808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" b="15"/>
          <a:stretch/>
        </p:blipFill>
        <p:spPr bwMode="auto">
          <a:xfrm>
            <a:off x="2021304" y="1672006"/>
            <a:ext cx="2520000" cy="381314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EAFBDE3A-9615-A457-CD02-886F566E6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DDBDAF-B191-0391-BAAC-C4724152884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5E5FFC-6D53-8F40-685B-255841006EB1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Opsyon Meni Prensipal yo (kontinye)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FF4EC3-962C-440E-0C3F-92D3F30165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321204"/>
              </p:ext>
            </p:extLst>
          </p:nvPr>
        </p:nvGraphicFramePr>
        <p:xfrm>
          <a:off x="0" y="5692520"/>
          <a:ext cx="6811113" cy="2804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616553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Paramèt yo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modifye paramèt pwofil ou yo, sèvi ak</a:t>
                      </a:r>
                      <a:r>
                        <a:rPr b="1"/>
                        <a:t> opsyon Paramèt y</a:t>
                      </a:r>
                      <a:r>
                        <a:t>o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Pataje fidbak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bay fidbak, itilize opsyon </a:t>
                      </a:r>
                      <a:r>
                        <a:rPr b="1"/>
                        <a:t>Pataje fidbak </a:t>
                      </a:r>
                      <a:r>
                        <a:t>la</a:t>
                      </a:r>
                      <a:endParaRPr lang="en-GB" sz="20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Èd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t>Pou gade atik èd yo ak resous sipò yo, itilize opsyon </a:t>
                      </a:r>
                      <a:r>
                        <a:rPr b="1"/>
                        <a:t>Èd</a:t>
                      </a:r>
                      <a:r>
                        <a:t> la</a:t>
                      </a: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14052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Dekonekte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dekonekte san danje, itilize opsyon </a:t>
                      </a:r>
                      <a:r>
                        <a:rPr b="1"/>
                        <a:t>Dekonekte </a:t>
                      </a:r>
                      <a:r>
                        <a:t>a</a:t>
                      </a:r>
                      <a:endParaRPr lang="en-IN" sz="20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55419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83ECE340-D3CA-5D79-D08C-6C15F6498CA6}"/>
              </a:ext>
            </a:extLst>
          </p:cNvPr>
          <p:cNvSpPr/>
          <p:nvPr/>
        </p:nvSpPr>
        <p:spPr>
          <a:xfrm>
            <a:off x="2021305" y="2768600"/>
            <a:ext cx="2550695" cy="276299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146FF606-6D7A-B703-E27E-D564C11C5A8C}"/>
              </a:ext>
            </a:extLst>
          </p:cNvPr>
          <p:cNvSpPr txBox="1">
            <a:spLocks/>
          </p:cNvSpPr>
          <p:nvPr/>
        </p:nvSpPr>
        <p:spPr>
          <a:xfrm>
            <a:off x="0" y="1152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solidFill>
                  <a:srgbClr val="000830"/>
                </a:solidFill>
                <a:latin typeface="Trebuchet MS" panose="020B0603020202020204" pitchFamily="34" charset="0"/>
                <a:ea typeface="Calibri"/>
                <a:cs typeface="Calibri"/>
              </a:defRPr>
            </a:pPr>
            <a:r>
              <a:rPr sz="1800" dirty="0" err="1"/>
              <a:t>Apèsi</a:t>
            </a:r>
            <a:r>
              <a:rPr sz="1800" dirty="0"/>
              <a:t> sou </a:t>
            </a:r>
            <a:r>
              <a:rPr sz="1800" dirty="0" err="1"/>
              <a:t>aplikasyon</a:t>
            </a:r>
            <a:r>
              <a:rPr sz="1800" dirty="0"/>
              <a:t> </a:t>
            </a:r>
            <a:r>
              <a:rPr sz="1800" dirty="0" err="1"/>
              <a:t>mobil</a:t>
            </a:r>
            <a:r>
              <a:rPr sz="1800" dirty="0"/>
              <a:t> Vi </a:t>
            </a:r>
            <a:r>
              <a:rPr sz="1800" dirty="0" err="1"/>
              <a:t>Sipèvizè</a:t>
            </a:r>
            <a:r>
              <a:rPr sz="1800" dirty="0"/>
              <a:t> a</a:t>
            </a:r>
            <a:endParaRPr lang="en-US" sz="1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232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4B6D89-EA2C-48EE-B2A3-E9A54647F117}">
  <ds:schemaRefs>
    <ds:schemaRef ds:uri="http://purl.org/dc/dcmitype/"/>
    <ds:schemaRef ds:uri="http://schemas.openxmlformats.org/package/2006/metadata/core-properties"/>
    <ds:schemaRef ds:uri="http://purl.org/dc/terms/"/>
    <ds:schemaRef ds:uri="9a68dee0-3dfc-4e85-991b-80d6d69162de"/>
    <ds:schemaRef ds:uri="http://schemas.microsoft.com/office/infopath/2007/PartnerControls"/>
    <ds:schemaRef ds:uri="8a53683a-3c16-4534-8132-06817042ea78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BB0BA12-063E-480B-87FE-6DD971A20011}">
  <ds:schemaRefs>
    <ds:schemaRef ds:uri="8a53683a-3c16-4534-8132-06817042ea78"/>
    <ds:schemaRef ds:uri="9a68dee0-3dfc-4e85-991b-80d6d69162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63</TotalTime>
  <Words>838</Words>
  <Application>Microsoft Office PowerPoint</Application>
  <PresentationFormat>Presentazione su schermo (4:3)</PresentationFormat>
  <Paragraphs>115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Poppins Bold</vt:lpstr>
      <vt:lpstr>Trebuchet MS</vt:lpstr>
      <vt:lpstr>Wingdings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6</cp:revision>
  <dcterms:created xsi:type="dcterms:W3CDTF">2023-10-12T17:11:43Z</dcterms:created>
  <dcterms:modified xsi:type="dcterms:W3CDTF">2026-08-21T10:10:13Z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