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</p:sldMasterIdLst>
  <p:notesMasterIdLst>
    <p:notesMasterId r:id="rId16"/>
  </p:notesMasterIdLst>
  <p:handoutMasterIdLst>
    <p:handoutMasterId r:id="rId17"/>
  </p:handoutMasterIdLst>
  <p:sldIdLst>
    <p:sldId id="296" r:id="rId5"/>
    <p:sldId id="352" r:id="rId6"/>
    <p:sldId id="346" r:id="rId7"/>
    <p:sldId id="353" r:id="rId8"/>
    <p:sldId id="328" r:id="rId9"/>
    <p:sldId id="348" r:id="rId10"/>
    <p:sldId id="351" r:id="rId11"/>
    <p:sldId id="325" r:id="rId12"/>
    <p:sldId id="326" r:id="rId13"/>
    <p:sldId id="327" r:id="rId14"/>
    <p:sldId id="324" r:id="rId15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42D024-BA36-6360-BF94-3C188CBC15B8}" name="Mahalakshmi Panchapakesan" initials="MP" userId="Mahalakshmi Panchapakesan" providerId="None"/>
  <p188:author id="{FC160C2A-AF5D-C907-78E7-92EB7B3BA724}" name="Verma, Anjali - Contractor {PEP}" initials="V{" userId="S::anjali.verma.contractor@pepsico.com::6383e2ea-9084-4f4d-8c83-d19103f6456f" providerId="AD"/>
  <p188:author id="{D6C40F2A-7F09-05ED-25A3-C0C0040EE6D2}" name="Claire Girardot" initials="CG" userId="S::claire.girardot@ey.com::f7e0ccd9-c1ec-4dd5-8acf-9ca5f0fbe59d" providerId="AD"/>
  <p188:author id="{B596CE2C-AB2F-ED60-CD06-C5635C9A5737}" name="Suraj Singh" initials="SS" userId="S::Suraj.Singh9@gds.ey.com::03fea78f-5e67-4cef-b98d-2971247fe602" providerId="AD"/>
  <p188:author id="{CD33BA2D-BDAD-0F09-0016-C879A1E65BFF}" name="Mehroutra,Siddarth" initials="SM" userId="S::USM2019@Perdue.com::b560e072-7bdb-4ae1-931d-b0b7d3659338" providerId="AD"/>
  <p188:author id="{9D149F5A-EBAD-2AEB-6F87-09D52E9E5972}" name="Pollinger, Marisa {PEP}" initials="PM{" userId="S::Marisa.Pollinger@pepsico.com::6872c9c5-e1e6-46d2-8ccf-91f41e116436" providerId="AD"/>
  <p188:author id="{9C79E562-B599-79E2-404E-E479020D99E9}" name="Siddarth Mehroutra" initials="SM" userId="S::Siddarth.Mehroutra@gds.ey.com::d76c3b1e-bee3-4e7e-bf9a-d628426eda1d" providerId="AD"/>
  <p188:author id="{6A690868-EC3F-E024-1E00-20CF8CEEE2AD}" name="Girardot, Claire" initials="CG" userId="S::UCG4970@Perdue.com::2788ecf3-b6f7-4e4d-9509-acc50348e31f" providerId="AD"/>
  <p188:author id="{C02B296B-A450-42C1-7E3C-DAFDDAEBFAA6}" name="Casey, Jeremiah (CAI - El Cajon - CON)" initials="CC" userId="S::jeremiah.casey@coxautoinc.com::eb752e10-b4bc-4385-8154-17cd279627b5" providerId="AD"/>
  <p188:author id="{BEFA859D-12F9-B930-016B-E07D569EF341}" name="Mahalakshmi Panchapakesan" initials="MP" userId="S::Mahalakshmi.P1@gds.ey.com::a223c210-3b6b-4f3b-ad95-d0de4719153d" providerId="AD"/>
  <p188:author id="{21B952B2-2813-FEBF-2DDD-FC1CAAC59EF1}" name="Claire Girardot" initials="CG" userId="S::Claire.Girardot@ey.com::f7e0ccd9-c1ec-4dd5-8acf-9ca5f0fbe59d" providerId="AD"/>
  <p188:author id="{8F60F5EE-F760-9D4A-364A-82BEE2C438C8}" name="Mielnicki, William (CAI - Atlanta - CON)" initials="WM" userId="S::William.Mielnicki@coxautoinc.com::763a36c9-d192-4614-b06b-56d3e328e9f9" providerId="AD"/>
  <p188:author id="{36DA5CFD-B6E2-7375-2402-57E04DAD1C15}" name="Sensky, Abbey (CAI - Detroit - CON)" initials="AS" userId="S::Abbey.Sensky@coxautoinc.com::8c0c3607-aae0-4408-b66d-a7490418e1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8A"/>
    <a:srgbClr val="004B7E"/>
    <a:srgbClr val="FFFFFF"/>
    <a:srgbClr val="F5F5F5"/>
    <a:srgbClr val="CCDCE8"/>
    <a:srgbClr val="56B4E9"/>
    <a:srgbClr val="FFB000"/>
    <a:srgbClr val="F9B826"/>
    <a:srgbClr val="E6E6E6"/>
    <a:srgbClr val="5BA4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9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666B22-9F8F-6052-2F6F-2E390E623A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BCCD1E-5309-52C8-8867-4AACD242C1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89EED7-1E70-42B2-B5F8-612CE3FAC4F4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844FB-2E14-05B8-16A6-BDDCABBC6A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66D152-E1B9-6BD8-09CD-A17C79EDC29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AC4407-57DF-4A7C-AD5E-E733CB629A3A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17054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259B4D-80DE-4909-8050-294327223F13}" type="datetimeFigureOut">
              <a:rPr lang="en-IN" smtClean="0"/>
              <a:t>31-08-2026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AA97B-3EEC-492C-9569-FA46BDAA967E}" type="slidenum">
              <a:rPr lang="en-IN" smtClean="0"/>
              <a:t>‹N›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767399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82152-006E-D775-8286-3A88F91CC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432FC-F644-EBDD-C222-A9B704A52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7684B-6687-5BE4-B535-8D40ABABD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B31F75-BB27-FF9C-C81B-D7514E4D6B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9992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C29FE-F2B7-8CF8-4FAC-B806A350B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D4EFD1-4A3F-D1E0-31B1-D0C46104D8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7629CF-F6EC-391E-AFFF-25B451F952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85166E-C9B5-4D86-BF7C-8E27A34ABBA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562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05E3F-4924-D35F-C94E-4B7736FDE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86A0C9-74BF-11FB-5A1A-C4DFF73ABF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BEE9F9-DC1B-D0D5-7EE7-12C7BDF741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1D1F42-97E7-372F-EEAB-482FC8CA1EA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385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D75F0-DE96-74A8-8D2F-7B45AB8CB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24FB4E-34EC-1CAB-65EE-5AD440BCE5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1DFBD0-042E-52B2-1B58-7233E4DDDF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4B6EE2-4E50-3BD4-29CD-1DE6BB88304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9789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8E209-E9FD-8F1E-D7C6-8D60F47D23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2D3E20-3B9D-F506-7539-3D48CFD577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0D102E-E6D5-0ED5-26B5-1340A2916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811917-40B6-A325-CE3D-0B54ED1056A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215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E04B6-E323-2FD9-4FF7-18DCD9369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2F21C5-E8E2-0C1D-9971-BF49526472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9CBDF2-FDEF-CBD4-EA6A-F7DB8A3705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CFE828-D861-19A6-2593-18E3F8C9246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9586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981FA-1377-244E-3110-B1D8224D6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A79B07-6827-1F8E-A866-FD92349692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5FDCEC-1449-30AA-E4D4-922836F439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602676-F180-BFD1-F7E1-B4CD2B77C40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8304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F52D0-EEB6-C586-2C7D-C1701F88C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80A449-4816-78F5-5505-832E0A9EF1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62A24D-613E-FAEB-3785-7EB9C7410C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E6018B-8E73-CE88-414F-85AE85C8012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163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D1BC8-BD5D-8FB9-3019-A0174A378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32D8C6-DB2D-0680-1411-5E5B8E8DE8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2B742D-2DBB-3106-60B3-F7984726DA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5C036C-87CE-07DE-100D-4BADB9C0706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597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E91B1-AD99-5E8C-4AC9-CE39A182E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4C6818-4CC2-E9C8-7DF3-F6C5E4E6BF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124EB-8124-E1AB-7404-C8514BAD3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8A6CC6-EA27-96AC-58F5-7CF81C6A3C9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767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8FE15-AD16-4965-AC8C-2619A88D6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C3130E-BAD4-006C-7B43-6FBBAAC265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563511-3AB5-589E-78C3-51701E9417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488960-B7F4-83EB-F284-E033B9A04F6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9693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3938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101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16">
            <a:extLst>
              <a:ext uri="{FF2B5EF4-FFF2-40B4-BE49-F238E27FC236}">
                <a16:creationId xmlns:a16="http://schemas.microsoft.com/office/drawing/2014/main" id="{573D63E0-F646-A75E-CC8C-1DC9E361D749}"/>
              </a:ext>
            </a:extLst>
          </p:cNvPr>
          <p:cNvSpPr txBox="1">
            <a:spLocks/>
          </p:cNvSpPr>
          <p:nvPr userDrawn="1"/>
        </p:nvSpPr>
        <p:spPr>
          <a:xfrm>
            <a:off x="3093429" y="8790025"/>
            <a:ext cx="671142" cy="256004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bg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C5665-60AA-4800-975B-60C3B685C1F4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528A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11</a:t>
            </a:r>
          </a:p>
        </p:txBody>
      </p:sp>
    </p:spTree>
    <p:extLst>
      <p:ext uri="{BB962C8B-B14F-4D97-AF65-F5344CB8AC3E}">
        <p14:creationId xmlns:p14="http://schemas.microsoft.com/office/powerpoint/2010/main" val="15579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hf hdr="0"/>
  <p:txStyles>
    <p:titleStyle>
      <a:lvl1pPr algn="l" defTabSz="1219184" rtl="0" eaLnBrk="1" latinLnBrk="0" hangingPunct="1">
        <a:lnSpc>
          <a:spcPct val="90000"/>
        </a:lnSpc>
        <a:spcBef>
          <a:spcPct val="0"/>
        </a:spcBef>
        <a:buNone/>
        <a:defRPr lang="en-US" sz="4667" b="1" kern="1200" dirty="0">
          <a:solidFill>
            <a:srgbClr val="003766"/>
          </a:solidFill>
          <a:latin typeface="Poppins Bold"/>
          <a:ea typeface="+mn-ea"/>
          <a:cs typeface="Poppins Bold"/>
        </a:defRPr>
      </a:lvl1pPr>
    </p:titleStyle>
    <p:bodyStyle>
      <a:lvl1pPr marL="304798" indent="-304798" algn="l" defTabSz="1219184" rtl="0" eaLnBrk="1" latinLnBrk="0" hangingPunct="1">
        <a:lnSpc>
          <a:spcPct val="90000"/>
        </a:lnSpc>
        <a:spcBef>
          <a:spcPts val="1335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8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8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75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743167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352759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962352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571944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5181536" indent="-304798" algn="l" defTabSz="1219184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1pPr>
      <a:lvl2pPr marL="609593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2pPr>
      <a:lvl3pPr marL="121918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3pPr>
      <a:lvl4pPr marL="182877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4pPr>
      <a:lvl5pPr marL="2438370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5pPr>
      <a:lvl6pPr marL="3047962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6pPr>
      <a:lvl7pPr marL="3657554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7pPr>
      <a:lvl8pPr marL="4267147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8pPr>
      <a:lvl9pPr marL="4876739" algn="l" defTabSz="1219184" rtl="0" eaLnBrk="1" latinLnBrk="0" hangingPunct="1">
        <a:defRPr sz="2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0">
          <p15:clr>
            <a:srgbClr val="F26B43"/>
          </p15:clr>
        </p15:guide>
        <p15:guide id="2" pos="351">
          <p15:clr>
            <a:srgbClr val="F26B43"/>
          </p15:clr>
        </p15:guide>
        <p15:guide id="3" pos="3993">
          <p15:clr>
            <a:srgbClr val="F26B43"/>
          </p15:clr>
        </p15:guide>
        <p15:guide id="4" orient="horz" pos="299">
          <p15:clr>
            <a:srgbClr val="F26B43"/>
          </p15:clr>
        </p15:guide>
        <p15:guide id="5" orient="horz" pos="55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s://perduefarms-pfiprdsso.prd.mykronos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s://perduefarms-pfiprdsso.prd.mykronos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9DB3-8F16-D94C-CA83-88EB41540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30A819F8-D36B-3E76-061F-54BC2AF8E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62C24A2-07E4-36DE-AF65-9FE8B4791A3F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2160FB-50BC-64A7-91E3-37A45DF58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982224"/>
              </p:ext>
            </p:extLst>
          </p:nvPr>
        </p:nvGraphicFramePr>
        <p:xfrm>
          <a:off x="228600" y="2076379"/>
          <a:ext cx="6400800" cy="61468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2787241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29580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Gid Pratik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sz="1600"/>
                        <a:t>Navigasyon</a:t>
                      </a:r>
                      <a:endParaRPr lang="en-US" sz="1600" b="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80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 dirty="0" err="1"/>
                        <a:t>Odyans</a:t>
                      </a:r>
                      <a:r>
                        <a:rPr sz="1600" dirty="0"/>
                        <a:t> ki </a:t>
                      </a:r>
                      <a:r>
                        <a:rPr sz="1600" dirty="0" err="1"/>
                        <a:t>Konsène</a:t>
                      </a:r>
                      <a:r>
                        <a:rPr sz="1600" dirty="0"/>
                        <a:t> (</a:t>
                      </a:r>
                      <a:r>
                        <a:rPr sz="1600" dirty="0" err="1"/>
                        <a:t>yo</a:t>
                      </a:r>
                      <a:r>
                        <a:rPr sz="16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310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 sz="18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Anplwaye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premye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liy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yo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Anplwaye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biwo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ki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touche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pa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èdtan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oswa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amplwaye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ki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ki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touche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pa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salè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Sipèvizè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manadjè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antrepriz,responsab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lokal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la,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Resous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imèn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(HR),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responsab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pewò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administratè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pewòl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pèsonèl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teknoloji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enfòmasyon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(IT),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ak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moun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ki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responsab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pwogramasyon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pou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optimize </a:t>
                      </a:r>
                      <a:r>
                        <a:rPr lang="en-US" sz="1600" kern="1200" dirty="0" err="1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mendèv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 la</a:t>
                      </a:r>
                      <a:endParaRPr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3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Sijè ki enkli (yo)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sz="1600"/>
                        <a:t>Kijan pou konekte pandan w ap itilize yon dèkstòp</a:t>
                      </a:r>
                    </a:p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sz="1600"/>
                        <a:t>Kijan pou konekte pandan w ap itilize yon aplikasyon mobil</a:t>
                      </a:r>
                      <a:endParaRPr lang="en-IN" sz="160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sz="1600"/>
                        <a:t>Navigasyon nan paj dakèy</a:t>
                      </a:r>
                    </a:p>
                    <a:p>
                      <a:pPr marL="285750" indent="-285750">
                        <a:buClr>
                          <a:schemeClr val="tx1"/>
                        </a:buClr>
                        <a:buFont typeface="Arial" panose="020B0604020202020204" pitchFamily="34" charset="0"/>
                        <a:buChar char="•"/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sz="1600"/>
                        <a:t>Opsyon meni prensipal yo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7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+mn-ea"/>
                          <a:cs typeface="+mn-cs"/>
                        </a:defRPr>
                      </a:pPr>
                      <a:r>
                        <a:rPr sz="1600"/>
                        <a:t>Sonje</a:t>
                      </a:r>
                      <a:endParaRPr lang="en-ZA" sz="1600" b="1" kern="120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 defTabSz="1219184" rtl="0" eaLnBrk="1" latinLnBrk="0" hangingPunct="1">
                        <a:buClr>
                          <a:schemeClr val="tx1"/>
                        </a:buClr>
                        <a:buFont typeface="Arial" panose="020B0604020202020204" pitchFamily="34" charset="0"/>
                        <a:buNone/>
                        <a:defRPr sz="1800" kern="12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r>
                        <a:rPr sz="1600"/>
                        <a:t>Anplwaye ki travay chak de semèn ap remake mozayik Tan Konje Mwen yo a pral di Chak de Semèn olye de Chak semèn.</a:t>
                      </a:r>
                      <a:endParaRPr lang="en-ZA" sz="1600" kern="1200">
                        <a:solidFill>
                          <a:schemeClr val="tx1"/>
                        </a:solidFill>
                        <a:latin typeface="Trebuchet MS" panose="020B060302020202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47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Vèsyon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V3</a:t>
                      </a:r>
                      <a:endParaRPr lang="en-ZA" sz="16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4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Dat Dènye Mizajou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22-07-2026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825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/>
                        <a:t>Dat Dènye Revizyon 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sz="1600" dirty="0"/>
                        <a:t>05-09-2026</a:t>
                      </a:r>
                      <a:endParaRPr lang="en-ZA" sz="16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3601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4811697-FEF4-481A-199E-0DF6473DDF30}"/>
              </a:ext>
            </a:extLst>
          </p:cNvPr>
          <p:cNvSpPr txBox="1"/>
          <p:nvPr/>
        </p:nvSpPr>
        <p:spPr>
          <a:xfrm>
            <a:off x="150547" y="1092200"/>
            <a:ext cx="43234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latin typeface="Trebuchet MS" panose="020B0603020202020204" pitchFamily="34" charset="0"/>
              </a:defRPr>
            </a:pPr>
            <a:r>
              <a:rPr dirty="0" err="1"/>
              <a:t>Enfòmasyon</a:t>
            </a:r>
            <a:r>
              <a:rPr dirty="0"/>
              <a:t> sou </a:t>
            </a:r>
            <a:r>
              <a:rPr dirty="0" err="1"/>
              <a:t>Dokiman</a:t>
            </a:r>
            <a:r>
              <a:rPr dirty="0"/>
              <a:t> an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88CC32E4-B924-FFB0-8DE9-9D494B6EF9F7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106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3C5FA-6519-70BC-6ED5-193B71CF8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47CCBA45-07ED-2DC1-AD14-5C4A604651C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C06D7339-9E2A-D60E-2C20-145F438B3A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B19B8AA-71ED-11CD-29BA-C6620FDCF739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E67424-A605-F22C-7E3A-61AC1C145E7C}"/>
              </a:ext>
            </a:extLst>
          </p:cNvPr>
          <p:cNvSpPr txBox="1"/>
          <p:nvPr/>
        </p:nvSpPr>
        <p:spPr>
          <a:xfrm>
            <a:off x="241146" y="1008629"/>
            <a:ext cx="6235853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Clr>
                <a:schemeClr val="accent3"/>
              </a:buClr>
              <a:defRPr sz="2000">
                <a:latin typeface="Trebuchet MS"/>
                <a:ea typeface="Calibri"/>
                <a:cs typeface="Calibri"/>
              </a:defRPr>
            </a:pPr>
            <a:r>
              <a:rPr dirty="0"/>
              <a:t>Gid </a:t>
            </a:r>
            <a:r>
              <a:rPr kern="1200" dirty="0" err="1">
                <a:ln>
                  <a:noFill/>
                </a:ln>
                <a:effectLst/>
                <a:uLnTx/>
                <a:uFillTx/>
              </a:rPr>
              <a:t>pratik</a:t>
            </a:r>
            <a:r>
              <a:rPr kern="120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ern="1200" dirty="0" err="1">
                <a:ln>
                  <a:noFill/>
                </a:ln>
                <a:effectLst/>
                <a:uLnTx/>
                <a:uFillTx/>
              </a:rPr>
              <a:t>sa</a:t>
            </a:r>
            <a:r>
              <a:rPr kern="1200" dirty="0">
                <a:ln>
                  <a:noFill/>
                </a:ln>
                <a:effectLst/>
                <a:uLnTx/>
                <a:uFillTx/>
              </a:rPr>
              <a:t> a</a:t>
            </a:r>
            <a:r>
              <a:rPr lang="it-IT" kern="120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ern="1200" dirty="0" err="1">
                <a:ln>
                  <a:noFill/>
                </a:ln>
                <a:effectLst/>
                <a:uLnTx/>
                <a:uFillTx/>
              </a:rPr>
              <a:t>pral</a:t>
            </a:r>
            <a:r>
              <a:rPr kern="120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ern="1200" dirty="0" err="1">
                <a:ln>
                  <a:noFill/>
                </a:ln>
                <a:effectLst/>
                <a:uLnTx/>
                <a:uFillTx/>
              </a:rPr>
              <a:t>diskite</a:t>
            </a:r>
            <a:r>
              <a:rPr kern="1200" dirty="0">
                <a:ln>
                  <a:noFill/>
                </a:ln>
                <a:effectLst/>
                <a:uLnTx/>
                <a:uFillTx/>
              </a:rPr>
              <a:t> sou </a:t>
            </a:r>
            <a:r>
              <a:rPr kern="1200" dirty="0" err="1">
                <a:ln>
                  <a:noFill/>
                </a:ln>
                <a:effectLst/>
                <a:uLnTx/>
                <a:uFillTx/>
              </a:rPr>
              <a:t>sijè</a:t>
            </a:r>
            <a:r>
              <a:rPr kern="1200" dirty="0">
                <a:ln>
                  <a:noFill/>
                </a:ln>
                <a:effectLst/>
                <a:uLnTx/>
                <a:uFillTx/>
              </a:rPr>
              <a:t> </a:t>
            </a:r>
            <a:r>
              <a:rPr kern="1200" dirty="0" err="1">
                <a:ln>
                  <a:noFill/>
                </a:ln>
                <a:effectLst/>
                <a:uLnTx/>
                <a:uFillTx/>
              </a:rPr>
              <a:t>sa</a:t>
            </a:r>
            <a:r>
              <a:rPr kern="1200" dirty="0">
                <a:ln>
                  <a:noFill/>
                </a:ln>
                <a:effectLst/>
                <a:uLnTx/>
                <a:uFillTx/>
              </a:rPr>
              <a:t> a:</a:t>
            </a:r>
            <a:endParaRPr kumimoji="0" lang="en-IN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rebuchet MS"/>
              <a:ea typeface="Calibri"/>
              <a:cs typeface="Calibri"/>
            </a:endParaRP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Kijan</a:t>
            </a:r>
            <a:r>
              <a:rPr dirty="0"/>
              <a:t> </a:t>
            </a:r>
            <a:r>
              <a:rPr dirty="0" err="1"/>
              <a:t>pou</a:t>
            </a:r>
            <a:r>
              <a:rPr dirty="0"/>
              <a:t> </a:t>
            </a:r>
            <a:r>
              <a:rPr dirty="0" err="1"/>
              <a:t>konekte</a:t>
            </a:r>
            <a:r>
              <a:rPr dirty="0"/>
              <a:t> pandan w ap </a:t>
            </a:r>
            <a:r>
              <a:rPr dirty="0" err="1"/>
              <a:t>itilize</a:t>
            </a:r>
            <a:r>
              <a:rPr dirty="0"/>
              <a:t> yon </a:t>
            </a:r>
            <a:r>
              <a:rPr dirty="0" err="1"/>
              <a:t>dèkstòp</a:t>
            </a:r>
            <a:endParaRPr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Kijan</a:t>
            </a:r>
            <a:r>
              <a:rPr dirty="0"/>
              <a:t> </a:t>
            </a:r>
            <a:r>
              <a:rPr dirty="0" err="1"/>
              <a:t>pou</a:t>
            </a:r>
            <a:r>
              <a:rPr dirty="0"/>
              <a:t> </a:t>
            </a:r>
            <a:r>
              <a:rPr dirty="0" err="1"/>
              <a:t>konekte</a:t>
            </a:r>
            <a:r>
              <a:rPr dirty="0"/>
              <a:t> pandan w ap </a:t>
            </a:r>
            <a:r>
              <a:rPr dirty="0" err="1"/>
              <a:t>itilize</a:t>
            </a:r>
            <a:r>
              <a:rPr dirty="0"/>
              <a:t> yon </a:t>
            </a:r>
            <a:r>
              <a:rPr dirty="0" err="1"/>
              <a:t>aparèy</a:t>
            </a:r>
            <a:r>
              <a:rPr dirty="0"/>
              <a:t> </a:t>
            </a:r>
            <a:r>
              <a:rPr dirty="0" err="1"/>
              <a:t>mobil</a:t>
            </a:r>
            <a:endParaRPr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Navigasyon</a:t>
            </a:r>
            <a:r>
              <a:rPr dirty="0"/>
              <a:t> nan </a:t>
            </a:r>
            <a:r>
              <a:rPr dirty="0" err="1"/>
              <a:t>paj</a:t>
            </a:r>
            <a:r>
              <a:rPr dirty="0"/>
              <a:t> </a:t>
            </a:r>
            <a:r>
              <a:rPr dirty="0" err="1"/>
              <a:t>dakèy</a:t>
            </a:r>
            <a:endParaRPr dirty="0"/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Opsyon</a:t>
            </a:r>
            <a:r>
              <a:rPr dirty="0"/>
              <a:t> </a:t>
            </a:r>
            <a:r>
              <a:rPr dirty="0" err="1"/>
              <a:t>meni</a:t>
            </a:r>
            <a:r>
              <a:rPr dirty="0"/>
              <a:t> </a:t>
            </a:r>
            <a:r>
              <a:rPr dirty="0" err="1"/>
              <a:t>prensipal</a:t>
            </a:r>
            <a:endParaRPr lang="en-IN" sz="2000" dirty="0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FA8AE8-D03E-4A7F-717C-735FFE91B8C0}"/>
              </a:ext>
            </a:extLst>
          </p:cNvPr>
          <p:cNvSpPr txBox="1"/>
          <p:nvPr/>
        </p:nvSpPr>
        <p:spPr>
          <a:xfrm>
            <a:off x="279648" y="2947036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dirty="0" err="1"/>
              <a:t>Kijan</a:t>
            </a:r>
            <a:r>
              <a:rPr dirty="0"/>
              <a:t> </a:t>
            </a:r>
            <a:r>
              <a:rPr dirty="0" err="1"/>
              <a:t>pou</a:t>
            </a:r>
            <a:r>
              <a:rPr dirty="0"/>
              <a:t> </a:t>
            </a:r>
            <a:r>
              <a:rPr dirty="0" err="1"/>
              <a:t>Konekte</a:t>
            </a:r>
            <a:r>
              <a:rPr dirty="0"/>
              <a:t> pandan w ap Itilize yon </a:t>
            </a:r>
            <a:r>
              <a:rPr dirty="0" err="1"/>
              <a:t>Dèkstòp</a:t>
            </a:r>
            <a:endParaRPr lang="en-IN" sz="2000" dirty="0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109147-1FAA-3451-1ED9-9CC89A6794FB}"/>
              </a:ext>
            </a:extLst>
          </p:cNvPr>
          <p:cNvSpPr txBox="1"/>
          <p:nvPr/>
        </p:nvSpPr>
        <p:spPr>
          <a:xfrm>
            <a:off x="241145" y="3558581"/>
            <a:ext cx="661685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highlight>
                  <a:srgbClr val="FFFFFF"/>
                </a:highlight>
                <a:latin typeface="Trebuchet MS" panose="020B0603020202020204" pitchFamily="34" charset="0"/>
              </a:defRPr>
            </a:pPr>
            <a:r>
              <a:rPr>
                <a:ea typeface="Calibri" panose="020F0502020204030204" pitchFamily="34" charset="0"/>
                <a:cs typeface="Calibri" panose="020F0502020204030204" pitchFamily="34" charset="0"/>
              </a:rPr>
              <a:t>1. Ouvri yon navigatè entènèt epi ale nan MyTempo lè w sèvi avèk </a:t>
            </a:r>
            <a:r>
              <a:rPr b="1">
                <a:ea typeface="Calibri" panose="020F0502020204030204" pitchFamily="34" charset="0"/>
                <a:cs typeface="Calibri" panose="020F0502020204030204" pitchFamily="34" charset="0"/>
              </a:rPr>
              <a:t>URL</a:t>
            </a:r>
            <a:r>
              <a:rPr>
                <a:ea typeface="Calibri" panose="020F0502020204030204" pitchFamily="34" charset="0"/>
                <a:cs typeface="Calibri" panose="020F0502020204030204" pitchFamily="34" charset="0"/>
              </a:rPr>
              <a:t>sa a: </a:t>
            </a:r>
            <a:r>
              <a:rPr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https://perduefarms-pfiprdsso.prd.mykronos.com</a:t>
            </a:r>
            <a:endParaRPr lang="en-US" sz="2000" dirty="0">
              <a:highlight>
                <a:srgbClr val="FFFFFF"/>
              </a:highlight>
              <a:latin typeface="Trebuchet MS" panose="020B0603020202020204" pitchFamily="34" charset="0"/>
            </a:endParaRPr>
          </a:p>
          <a:p>
            <a:endParaRPr lang="en-IN" sz="2000" dirty="0">
              <a:highlight>
                <a:srgbClr val="FFFFFF"/>
              </a:highlight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682ED5-519F-78EF-C199-59AEA48A1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" y="4709210"/>
            <a:ext cx="6159600" cy="2764691"/>
          </a:xfrm>
          <a:prstGeom prst="rect">
            <a:avLst/>
          </a:prstGeom>
          <a:noFill/>
          <a:ln w="9525">
            <a:solidFill>
              <a:srgbClr val="0052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8C2E5FF-21CC-B7F4-1208-C5390B3B7E31}"/>
              </a:ext>
            </a:extLst>
          </p:cNvPr>
          <p:cNvSpPr/>
          <p:nvPr/>
        </p:nvSpPr>
        <p:spPr>
          <a:xfrm>
            <a:off x="349199" y="4709210"/>
            <a:ext cx="6159599" cy="278514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998CEB-ADDA-7F59-B412-40D3E0F696C0}"/>
              </a:ext>
            </a:extLst>
          </p:cNvPr>
          <p:cNvSpPr/>
          <p:nvPr/>
        </p:nvSpPr>
        <p:spPr>
          <a:xfrm>
            <a:off x="6363131" y="4286340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2918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FF1B9-0777-2EBF-3890-8340A09DC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F05D2C9C-703F-850B-3A4F-8F8D3076C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05561A-F9E9-CE7C-7463-6CC07A96BE25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083F97-2E67-54C9-D96E-E96F7059EF6A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Antre </a:t>
            </a:r>
            <a:r>
              <a:rPr b="1">
                <a:solidFill>
                  <a:schemeClr val="tx2"/>
                </a:solidFill>
                <a:highlight>
                  <a:srgbClr val="FFFFFF"/>
                </a:highlight>
              </a:rPr>
              <a:t>non itilizatè w la (Imèl oswa ID itilizatè) 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epi chwazi</a:t>
            </a:r>
            <a:r>
              <a:rPr b="1">
                <a:solidFill>
                  <a:schemeClr val="tx2"/>
                </a:solidFill>
                <a:highlight>
                  <a:srgbClr val="FFFFFF"/>
                </a:highlight>
              </a:rPr>
              <a:t> Pwochen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.</a:t>
            </a:r>
            <a:endParaRPr lang="en-IN" sz="2000" i="1">
              <a:solidFill>
                <a:schemeClr val="tx2"/>
              </a:solidFill>
              <a:highlight>
                <a:srgbClr val="FFFFFF"/>
              </a:highlight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B5F02B6C-117A-ED7C-CF90-015A400ADFDA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4764876-5A4E-E6A5-6C6C-B8B26533E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" y="2038412"/>
            <a:ext cx="6159600" cy="2764691"/>
          </a:xfrm>
          <a:prstGeom prst="rect">
            <a:avLst/>
          </a:prstGeom>
          <a:noFill/>
          <a:ln w="9525">
            <a:solidFill>
              <a:srgbClr val="0052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46AA4B-F1B3-E6E6-1A72-3D52DBB81BF3}"/>
              </a:ext>
            </a:extLst>
          </p:cNvPr>
          <p:cNvSpPr/>
          <p:nvPr/>
        </p:nvSpPr>
        <p:spPr>
          <a:xfrm>
            <a:off x="685293" y="4059733"/>
            <a:ext cx="2184907" cy="40220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106ED9-2641-BE76-E0D1-0A78173F0C3F}"/>
              </a:ext>
            </a:extLst>
          </p:cNvPr>
          <p:cNvSpPr/>
          <p:nvPr/>
        </p:nvSpPr>
        <p:spPr>
          <a:xfrm>
            <a:off x="685293" y="4530725"/>
            <a:ext cx="2184907" cy="272378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ECCE89F-3787-085F-FD48-0E4B0944C1BF}"/>
              </a:ext>
            </a:extLst>
          </p:cNvPr>
          <p:cNvSpPr/>
          <p:nvPr/>
        </p:nvSpPr>
        <p:spPr>
          <a:xfrm>
            <a:off x="2870200" y="4295048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065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A5D44-BBF3-C7B7-F590-68E3F081C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0D48F6D8-9802-BE5F-6D2C-977377E67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9CCE05-F147-43A5-2049-24F80F460B3D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E50C7E-A6F5-A072-0F50-722771A9382C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3. 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Antre </a:t>
            </a:r>
            <a:r>
              <a:rPr b="1">
                <a:solidFill>
                  <a:schemeClr val="tx2"/>
                </a:solidFill>
                <a:highlight>
                  <a:srgbClr val="FFFFFF"/>
                </a:highlight>
              </a:rPr>
              <a:t>modpas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 ou ki asosye ak non itilizatè w la epi chwazi </a:t>
            </a:r>
            <a:r>
              <a:rPr b="1">
                <a:solidFill>
                  <a:schemeClr val="tx2"/>
                </a:solidFill>
                <a:highlight>
                  <a:srgbClr val="FFFFFF"/>
                </a:highlight>
              </a:rPr>
              <a:t>Pwochen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.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3599A413-5B8B-A9F0-6961-380016A41EFA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0B4ABED-C987-74AB-DDF0-75881CDC9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00" y="2035903"/>
            <a:ext cx="6159600" cy="2826002"/>
          </a:xfrm>
          <a:prstGeom prst="rect">
            <a:avLst/>
          </a:prstGeom>
          <a:noFill/>
          <a:ln w="9525">
            <a:solidFill>
              <a:srgbClr val="0052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EF45913-E142-0EFD-7036-6358B084AD10}"/>
              </a:ext>
            </a:extLst>
          </p:cNvPr>
          <p:cNvSpPr/>
          <p:nvPr/>
        </p:nvSpPr>
        <p:spPr>
          <a:xfrm>
            <a:off x="349200" y="3368137"/>
            <a:ext cx="2524140" cy="34925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DE2EF1-9B49-EB9D-BAD2-970CD7E9E06A}"/>
              </a:ext>
            </a:extLst>
          </p:cNvPr>
          <p:cNvSpPr/>
          <p:nvPr/>
        </p:nvSpPr>
        <p:spPr>
          <a:xfrm>
            <a:off x="349200" y="3947576"/>
            <a:ext cx="2524140" cy="34925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CA249B-55C1-185B-1DF4-F38AF358795D}"/>
              </a:ext>
            </a:extLst>
          </p:cNvPr>
          <p:cNvSpPr/>
          <p:nvPr/>
        </p:nvSpPr>
        <p:spPr>
          <a:xfrm>
            <a:off x="2860640" y="3616069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29105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B5DDF-807A-5D80-757D-342C21853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210030E2-029A-A52F-6FDC-E9B0FEB4D73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26E431F4-132D-791C-5607-A4C975372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F2339C7-5075-5462-CEDE-DFD6B3C9A9A9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D76FEF-0443-2543-D008-18C88F65C55B}"/>
              </a:ext>
            </a:extLst>
          </p:cNvPr>
          <p:cNvSpPr txBox="1"/>
          <p:nvPr/>
        </p:nvSpPr>
        <p:spPr>
          <a:xfrm>
            <a:off x="279648" y="993037"/>
            <a:ext cx="61350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Kijan pou Konekte Pandan w ap Itilize yon Aplikasyon Mobil </a:t>
            </a:r>
            <a:endParaRPr lang="en-IN" sz="2000">
              <a:solidFill>
                <a:schemeClr val="accent3"/>
              </a:solidFill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26A4CD-D052-7791-435F-72C406CC4C05}"/>
              </a:ext>
            </a:extLst>
          </p:cNvPr>
          <p:cNvSpPr txBox="1"/>
          <p:nvPr/>
        </p:nvSpPr>
        <p:spPr>
          <a:xfrm>
            <a:off x="241145" y="1549687"/>
            <a:ext cx="661685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highlight>
                  <a:srgbClr val="FFFFFF"/>
                </a:highlight>
                <a:latin typeface="Trebuchet MS" panose="020B0603020202020204" pitchFamily="34" charset="0"/>
              </a:defRPr>
            </a:pP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Ouvri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aplikasyon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mobil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la epi antre </a:t>
            </a:r>
            <a:r>
              <a:rPr b="1" dirty="0" err="1">
                <a:ea typeface="Calibri" panose="020F0502020204030204" pitchFamily="34" charset="0"/>
                <a:cs typeface="Calibri" panose="020F0502020204030204" pitchFamily="34" charset="0"/>
              </a:rPr>
              <a:t>URL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sa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a:</a:t>
            </a:r>
            <a:r>
              <a:rPr b="1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https://perduefarms-pfiprdsso.prd.mykronos.com</a:t>
            </a:r>
            <a:r>
              <a:rPr dirty="0"/>
              <a:t> 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nan </a:t>
            </a:r>
            <a:r>
              <a:rPr b="1" dirty="0" err="1">
                <a:ea typeface="Calibri" panose="020F0502020204030204" pitchFamily="34" charset="0"/>
                <a:cs typeface="Calibri" panose="020F0502020204030204" pitchFamily="34" charset="0"/>
              </a:rPr>
              <a:t>kòd</a:t>
            </a:r>
            <a:r>
              <a:rPr b="1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 err="1">
                <a:ea typeface="Calibri" panose="020F0502020204030204" pitchFamily="34" charset="0"/>
                <a:cs typeface="Calibri" panose="020F0502020204030204" pitchFamily="34" charset="0"/>
              </a:rPr>
              <a:t>aksè</a:t>
            </a:r>
            <a:r>
              <a:rPr b="1" dirty="0">
                <a:ea typeface="Calibri" panose="020F0502020204030204" pitchFamily="34" charset="0"/>
                <a:cs typeface="Calibri" panose="020F0502020204030204" pitchFamily="34" charset="0"/>
              </a:rPr>
              <a:t> Workspace la </a:t>
            </a:r>
            <a:r>
              <a:rPr b="1" dirty="0" err="1">
                <a:ea typeface="Calibri" panose="020F0502020204030204" pitchFamily="34" charset="0"/>
                <a:cs typeface="Calibri" panose="020F0502020204030204" pitchFamily="34" charset="0"/>
              </a:rPr>
              <a:t>oswa</a:t>
            </a:r>
            <a:r>
              <a:rPr b="1" dirty="0">
                <a:ea typeface="Calibri" panose="020F0502020204030204" pitchFamily="34" charset="0"/>
                <a:cs typeface="Calibri" panose="020F0502020204030204" pitchFamily="34" charset="0"/>
              </a:rPr>
              <a:t> nan </a:t>
            </a:r>
            <a:r>
              <a:rPr b="1" dirty="0" err="1">
                <a:ea typeface="Calibri" panose="020F0502020204030204" pitchFamily="34" charset="0"/>
                <a:cs typeface="Calibri" panose="020F0502020204030204" pitchFamily="34" charset="0"/>
              </a:rPr>
              <a:t>chan</a:t>
            </a:r>
            <a:r>
              <a:rPr b="1" dirty="0">
                <a:ea typeface="Calibri" panose="020F0502020204030204" pitchFamily="34" charset="0"/>
                <a:cs typeface="Calibri" panose="020F0502020204030204" pitchFamily="34" charset="0"/>
              </a:rPr>
              <a:t> URL</a:t>
            </a:r>
            <a:r>
              <a:rPr lang="it-IT" b="1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la, epi </a:t>
            </a:r>
            <a:r>
              <a:rPr dirty="0" err="1">
                <a:ea typeface="Calibri" panose="020F0502020204030204" pitchFamily="34" charset="0"/>
                <a:cs typeface="Calibri" panose="020F0502020204030204" pitchFamily="34" charset="0"/>
              </a:rPr>
              <a:t>chwazi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 err="1">
                <a:ea typeface="Calibri" panose="020F0502020204030204" pitchFamily="34" charset="0"/>
                <a:cs typeface="Calibri" panose="020F0502020204030204" pitchFamily="34" charset="0"/>
              </a:rPr>
              <a:t>Kontinye</a:t>
            </a:r>
            <a:r>
              <a:rPr dirty="0"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IN" sz="2000" dirty="0">
              <a:highlight>
                <a:srgbClr val="FFFFFF"/>
              </a:highlight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3">
            <a:extLst>
              <a:ext uri="{FF2B5EF4-FFF2-40B4-BE49-F238E27FC236}">
                <a16:creationId xmlns:a16="http://schemas.microsoft.com/office/drawing/2014/main" id="{BCA31686-E322-5C8B-B4F9-30BD15D25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889" y="3185972"/>
            <a:ext cx="2497657" cy="5462960"/>
          </a:xfrm>
          <a:prstGeom prst="rect">
            <a:avLst/>
          </a:prstGeom>
          <a:noFill/>
          <a:ln w="9525">
            <a:solidFill>
              <a:srgbClr val="0052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E93E2F7-7A8F-9F2A-4BA4-65B2BCDC5A82}"/>
              </a:ext>
            </a:extLst>
          </p:cNvPr>
          <p:cNvSpPr/>
          <p:nvPr/>
        </p:nvSpPr>
        <p:spPr>
          <a:xfrm>
            <a:off x="2352040" y="6888479"/>
            <a:ext cx="2219960" cy="44196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3C36B10-27F6-3056-245A-6F66A95DAB3D}"/>
              </a:ext>
            </a:extLst>
          </p:cNvPr>
          <p:cNvSpPr/>
          <p:nvPr/>
        </p:nvSpPr>
        <p:spPr>
          <a:xfrm>
            <a:off x="4470935" y="6515644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793C60B-57A3-632B-91A3-7FCAA766C43A}"/>
              </a:ext>
            </a:extLst>
          </p:cNvPr>
          <p:cNvSpPr/>
          <p:nvPr/>
        </p:nvSpPr>
        <p:spPr>
          <a:xfrm>
            <a:off x="2363737" y="7515974"/>
            <a:ext cx="2219960" cy="44196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9F15EDB-AA9D-A5E2-924F-A5774A5954C8}"/>
              </a:ext>
            </a:extLst>
          </p:cNvPr>
          <p:cNvSpPr/>
          <p:nvPr/>
        </p:nvSpPr>
        <p:spPr>
          <a:xfrm>
            <a:off x="4583697" y="7525110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1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E63134B-6A6C-4AE0-E468-3902ED9BB980}"/>
              </a:ext>
            </a:extLst>
          </p:cNvPr>
          <p:cNvSpPr/>
          <p:nvPr/>
        </p:nvSpPr>
        <p:spPr>
          <a:xfrm>
            <a:off x="2482462" y="7011942"/>
            <a:ext cx="1739404" cy="1904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7042D2-C03C-AC80-F45B-AE12A45EE10D}"/>
              </a:ext>
            </a:extLst>
          </p:cNvPr>
          <p:cNvSpPr txBox="1"/>
          <p:nvPr/>
        </p:nvSpPr>
        <p:spPr>
          <a:xfrm>
            <a:off x="2402037" y="6991765"/>
            <a:ext cx="186989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>
                <a:solidFill>
                  <a:schemeClr val="tx1"/>
                </a:solidFill>
              </a:defRPr>
            </a:pPr>
            <a:r>
              <a:t>https://perduefarms-pfiprdsso.pr</a:t>
            </a:r>
          </a:p>
        </p:txBody>
      </p:sp>
    </p:spTree>
    <p:extLst>
      <p:ext uri="{BB962C8B-B14F-4D97-AF65-F5344CB8AC3E}">
        <p14:creationId xmlns:p14="http://schemas.microsoft.com/office/powerpoint/2010/main" val="1168803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CA834-2210-C1E5-C607-BAE447EF7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ED0FE8E-DCF5-0202-BC56-000FD6DB3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6483" y="2038889"/>
            <a:ext cx="3605034" cy="6524949"/>
          </a:xfrm>
          <a:prstGeom prst="rect">
            <a:avLst/>
          </a:prstGeom>
          <a:noFill/>
          <a:ln w="9525">
            <a:solidFill>
              <a:srgbClr val="0052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1A563694-E817-CA22-B2D2-EA3F6975A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7206872-B74C-C929-4DE9-ACF05838BA88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C09528-96FF-19EE-678F-1800D777751B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2. 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Antre </a:t>
            </a:r>
            <a:r>
              <a:rPr b="1">
                <a:solidFill>
                  <a:schemeClr val="tx2"/>
                </a:solidFill>
                <a:highlight>
                  <a:srgbClr val="FFFFFF"/>
                </a:highlight>
              </a:rPr>
              <a:t>non itilizatè w la (Imèl oswa ID itilizatè) 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epi chwazi</a:t>
            </a:r>
            <a:r>
              <a:rPr b="1">
                <a:solidFill>
                  <a:schemeClr val="tx2"/>
                </a:solidFill>
                <a:highlight>
                  <a:srgbClr val="FFFFFF"/>
                </a:highlight>
              </a:rPr>
              <a:t> Pwochen</a:t>
            </a:r>
            <a:r>
              <a:rPr>
                <a:solidFill>
                  <a:schemeClr val="tx2"/>
                </a:solidFill>
                <a:highlight>
                  <a:srgbClr val="FFFFFF"/>
                </a:highlight>
              </a:rPr>
              <a:t>.</a:t>
            </a:r>
            <a:endParaRPr lang="en-IN" sz="2000" i="1">
              <a:solidFill>
                <a:schemeClr val="tx2"/>
              </a:solidFill>
              <a:highlight>
                <a:srgbClr val="FFFFFF"/>
              </a:highlight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06A61E83-5EFF-8C00-C98E-2BE9AFC773EB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A36DF0-7FC0-293F-4D1E-FCE56F158FA6}"/>
              </a:ext>
            </a:extLst>
          </p:cNvPr>
          <p:cNvSpPr/>
          <p:nvPr/>
        </p:nvSpPr>
        <p:spPr>
          <a:xfrm>
            <a:off x="1705465" y="3932237"/>
            <a:ext cx="3366067" cy="73289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6D1262-6ED0-F7BE-2778-8D870E1DBB29}"/>
              </a:ext>
            </a:extLst>
          </p:cNvPr>
          <p:cNvSpPr/>
          <p:nvPr/>
        </p:nvSpPr>
        <p:spPr>
          <a:xfrm>
            <a:off x="1705465" y="4793880"/>
            <a:ext cx="3366066" cy="565520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B8CF34F-2CDB-D1F1-4F99-4FD6045F1ABB}"/>
              </a:ext>
            </a:extLst>
          </p:cNvPr>
          <p:cNvSpPr/>
          <p:nvPr/>
        </p:nvSpPr>
        <p:spPr>
          <a:xfrm>
            <a:off x="5071531" y="4500501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prstClr val="white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2</a:t>
            </a:r>
            <a:endParaRPr kumimoji="0" lang="en-IN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328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8E790-A88B-E9A4-0D5E-15024351B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C4A8DC2D-8890-37D3-D40D-699CD884F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820" y="2038377"/>
            <a:ext cx="3605034" cy="6524949"/>
          </a:xfrm>
          <a:prstGeom prst="rect">
            <a:avLst/>
          </a:prstGeom>
          <a:noFill/>
          <a:ln w="9525">
            <a:solidFill>
              <a:srgbClr val="00528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1E9062ED-06E2-E88C-1B48-CD04559F86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04A79A-C6BE-B0D4-3738-382E977198FB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3E9304-63CE-478E-957B-95FE2B15E433}"/>
              </a:ext>
            </a:extLst>
          </p:cNvPr>
          <p:cNvSpPr txBox="1"/>
          <p:nvPr/>
        </p:nvSpPr>
        <p:spPr>
          <a:xfrm>
            <a:off x="241146" y="1008629"/>
            <a:ext cx="62358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highlight>
                  <a:srgbClr val="FFFFFF"/>
                </a:highlight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3. </a:t>
            </a:r>
            <a:r>
              <a:rPr>
                <a:solidFill>
                  <a:schemeClr val="tx2"/>
                </a:solidFill>
              </a:rPr>
              <a:t>Antre </a:t>
            </a:r>
            <a:r>
              <a:rPr b="1">
                <a:solidFill>
                  <a:schemeClr val="tx2"/>
                </a:solidFill>
              </a:rPr>
              <a:t>modpas</a:t>
            </a:r>
            <a:r>
              <a:rPr>
                <a:solidFill>
                  <a:schemeClr val="tx2"/>
                </a:solidFill>
              </a:rPr>
              <a:t> ou ki asosye ak non itilizatè w la epi chwazi </a:t>
            </a:r>
            <a:r>
              <a:rPr b="1">
                <a:solidFill>
                  <a:schemeClr val="tx2"/>
                </a:solidFill>
              </a:rPr>
              <a:t>Pwochen</a:t>
            </a:r>
            <a:r>
              <a:rPr>
                <a:solidFill>
                  <a:schemeClr val="tx2"/>
                </a:solidFill>
              </a:rPr>
              <a:t>.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6C7F8993-0666-44A4-448E-37967FBF1418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9F3182-C516-C4FC-F184-889F191F2B56}"/>
              </a:ext>
            </a:extLst>
          </p:cNvPr>
          <p:cNvSpPr/>
          <p:nvPr/>
        </p:nvSpPr>
        <p:spPr>
          <a:xfrm>
            <a:off x="1713297" y="4442238"/>
            <a:ext cx="3445843" cy="524932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843429D-7C5B-3AE5-429F-0D8BED62DE15}"/>
              </a:ext>
            </a:extLst>
          </p:cNvPr>
          <p:cNvSpPr/>
          <p:nvPr/>
        </p:nvSpPr>
        <p:spPr>
          <a:xfrm>
            <a:off x="5054210" y="5130492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143ABE8-3061-0AD7-6EF2-4A440EBBFA7E}"/>
              </a:ext>
            </a:extLst>
          </p:cNvPr>
          <p:cNvSpPr/>
          <p:nvPr/>
        </p:nvSpPr>
        <p:spPr>
          <a:xfrm>
            <a:off x="1713297" y="5563317"/>
            <a:ext cx="3445843" cy="524932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61B60A1-C6E4-4187-0C94-B98122A61A50}"/>
              </a:ext>
            </a:extLst>
          </p:cNvPr>
          <p:cNvSpPr/>
          <p:nvPr/>
        </p:nvSpPr>
        <p:spPr>
          <a:xfrm>
            <a:off x="5020353" y="4009413"/>
            <a:ext cx="413002" cy="432825"/>
          </a:xfrm>
          <a:prstGeom prst="ellipse">
            <a:avLst/>
          </a:prstGeom>
          <a:solidFill>
            <a:srgbClr val="56B4E9"/>
          </a:solidFill>
          <a:ln>
            <a:solidFill>
              <a:srgbClr val="56B4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kern="120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DF8E63-D2F4-3021-DEF7-1433E779A327}"/>
              </a:ext>
            </a:extLst>
          </p:cNvPr>
          <p:cNvSpPr txBox="1"/>
          <p:nvPr/>
        </p:nvSpPr>
        <p:spPr>
          <a:xfrm>
            <a:off x="1736050" y="4016815"/>
            <a:ext cx="3284303" cy="246221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 sz="1000">
                <a:cs typeface="Arial"/>
              </a:defRPr>
            </a:pPr>
            <a:r>
              <a:rPr dirty="0"/>
              <a:t>MYID </a:t>
            </a:r>
            <a:r>
              <a:rPr dirty="0" err="1"/>
              <a:t>oswa</a:t>
            </a:r>
            <a:r>
              <a:rPr dirty="0"/>
              <a:t> </a:t>
            </a:r>
            <a:r>
              <a:rPr dirty="0" err="1"/>
              <a:t>Idantifikasyon</a:t>
            </a:r>
            <a:r>
              <a:rPr dirty="0"/>
              <a:t> </a:t>
            </a:r>
            <a:r>
              <a:rPr dirty="0" err="1"/>
              <a:t>anplwaye</a:t>
            </a:r>
            <a:r>
              <a:rPr dirty="0"/>
              <a:t> @Perdue.com</a:t>
            </a:r>
          </a:p>
        </p:txBody>
      </p:sp>
    </p:spTree>
    <p:extLst>
      <p:ext uri="{BB962C8B-B14F-4D97-AF65-F5344CB8AC3E}">
        <p14:creationId xmlns:p14="http://schemas.microsoft.com/office/powerpoint/2010/main" val="2585322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FED16-8A6B-5F20-24E7-B1A532B1D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A60FBD1C-BF5F-DE40-5555-036950CDB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46D200-3CC6-3552-2270-5BC00C90A1C7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4C9DFCA1-C76F-B072-DA65-D71287553A82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31D10A-1E26-96A1-2161-E2E78CC6B3BE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 nan Paj Dakèy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ED084BA-4AD3-F5F4-98A5-072BE2D74B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3079845"/>
              </p:ext>
            </p:extLst>
          </p:nvPr>
        </p:nvGraphicFramePr>
        <p:xfrm>
          <a:off x="172849" y="4392935"/>
          <a:ext cx="6512300" cy="457811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453711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dirty="0"/>
                        <a:t>Meni </a:t>
                      </a:r>
                      <a:r>
                        <a:rPr dirty="0" err="1"/>
                        <a:t>prensipal</a:t>
                      </a:r>
                      <a:endParaRPr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Pou jwenn aksè nan diferan seksyon nan sistèm nan, itilize ikòn</a:t>
                      </a:r>
                      <a:r>
                        <a:rPr b="1"/>
                        <a:t> Meni prensipal </a:t>
                      </a:r>
                      <a:r>
                        <a:t>la.</a:t>
                      </a:r>
                      <a:endParaRPr lang="en-GB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  <a:tr h="462708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lang="it-IT" dirty="0"/>
                        <a:t>Lakay </a:t>
                      </a:r>
                      <a:r>
                        <a:rPr lang="it-IT" dirty="0" err="1"/>
                        <a:t>kòmansman</a:t>
                      </a:r>
                      <a:endParaRPr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0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Pou retounen nan paj akèy la apati nenpòt paj, itilize ikòn </a:t>
                      </a:r>
                      <a:r>
                        <a:rPr b="1"/>
                        <a:t>Lakay</a:t>
                      </a:r>
                      <a:r>
                        <a:t> la.</a:t>
                      </a:r>
                      <a:endParaRPr lang="en-GB" sz="20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399945"/>
                  </a:ext>
                </a:extLst>
              </a:tr>
              <a:tr h="1652033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lang="it-IT" dirty="0" err="1"/>
                        <a:t>Mozayik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bwat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rechèch</a:t>
                      </a:r>
                      <a:endParaRPr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0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1918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dirty="0"/>
                        <a:t>Pou </a:t>
                      </a:r>
                      <a:r>
                        <a:rPr dirty="0" err="1"/>
                        <a:t>poze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aksyon</a:t>
                      </a:r>
                      <a:r>
                        <a:rPr dirty="0"/>
                        <a:t> nan </a:t>
                      </a:r>
                      <a:r>
                        <a:rPr dirty="0" err="1"/>
                        <a:t>paj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akèy</a:t>
                      </a:r>
                      <a:r>
                        <a:rPr dirty="0"/>
                        <a:t> la, </a:t>
                      </a:r>
                      <a:r>
                        <a:rPr dirty="0" err="1"/>
                        <a:t>sèvi</a:t>
                      </a:r>
                      <a:r>
                        <a:rPr lang="it-IT" dirty="0"/>
                        <a:t> </a:t>
                      </a:r>
                      <a:r>
                        <a:rPr b="1" dirty="0" err="1"/>
                        <a:t>mazayik</a:t>
                      </a:r>
                      <a:r>
                        <a:rPr b="1" dirty="0"/>
                        <a:t> </a:t>
                      </a:r>
                      <a:r>
                        <a:rPr b="1" dirty="0" err="1"/>
                        <a:t>yo</a:t>
                      </a:r>
                      <a:r>
                        <a:rPr b="1" dirty="0"/>
                        <a:t>.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514736"/>
                  </a:ext>
                </a:extLst>
              </a:tr>
            </a:tbl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F59389A2-CF3B-544F-7A86-4470C39D12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545" y="4604445"/>
            <a:ext cx="663318" cy="779690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39594C0-6316-E1D0-2AF0-9C9BEEEACE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786" y="6247031"/>
            <a:ext cx="1775079" cy="858911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7977531-0173-99F3-5630-D011A426ABB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478" t="30557" r="11929" b="1020"/>
          <a:stretch>
            <a:fillRect/>
          </a:stretch>
        </p:blipFill>
        <p:spPr>
          <a:xfrm>
            <a:off x="1971725" y="7374987"/>
            <a:ext cx="2041200" cy="935347"/>
          </a:xfrm>
          <a:prstGeom prst="rect">
            <a:avLst/>
          </a:prstGeom>
          <a:ln>
            <a:noFill/>
          </a:ln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7B16C1CB-9E01-71CE-6722-08EF0C8CE61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404069" y="1664702"/>
            <a:ext cx="4049860" cy="2190143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id="{DEFC445D-72C6-6735-2CEF-8573DC531B5D}"/>
              </a:ext>
            </a:extLst>
          </p:cNvPr>
          <p:cNvSpPr/>
          <p:nvPr/>
        </p:nvSpPr>
        <p:spPr>
          <a:xfrm>
            <a:off x="1597933" y="2113083"/>
            <a:ext cx="3643538" cy="1449957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33D7383A-219A-7ECD-7A29-0EC7C765949A}"/>
              </a:ext>
            </a:extLst>
          </p:cNvPr>
          <p:cNvSpPr/>
          <p:nvPr/>
        </p:nvSpPr>
        <p:spPr>
          <a:xfrm>
            <a:off x="1340304" y="1661584"/>
            <a:ext cx="555172" cy="198654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615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476C1-0ECC-C606-977D-07EC034FA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7373A65F-9CCF-16F5-866A-6AAEB7D0BE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09B7AE9-2886-084E-B843-3A18497FFF4C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E5838BA-CEFA-2C04-D021-A81E99EF21EF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4333C7-7F59-290A-F9DA-AA8D75DD29A6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 nan Paj Dakèy (kontinye)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E199942-ACB5-B211-4DAD-DB8C1D16E7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062995"/>
              </p:ext>
            </p:extLst>
          </p:nvPr>
        </p:nvGraphicFramePr>
        <p:xfrm>
          <a:off x="172850" y="4813504"/>
          <a:ext cx="6512300" cy="29260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485240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Meni Paramèt Anplwaye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0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Pou dekonekte oswa modifye pwofil ou, itilize ikòn </a:t>
                      </a:r>
                      <a:r>
                        <a:rPr b="1"/>
                        <a:t>Meni Paramèt Anplwaye </a:t>
                      </a:r>
                      <a:r>
                        <a:t>a.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17430"/>
                  </a:ext>
                </a:extLst>
              </a:tr>
              <a:tr h="557601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Sant Kontwòl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0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Pou wè alèt ak notifikasyon yo, itilize ikòn </a:t>
                      </a:r>
                      <a:r>
                        <a:rPr b="1"/>
                        <a:t>Sant kontwòl</a:t>
                      </a:r>
                      <a:r>
                        <a:t> la.</a:t>
                      </a:r>
                      <a:endParaRPr lang="en-GB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980210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720F92C-0D72-64B0-E511-59FDB8A65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931" y="6259733"/>
            <a:ext cx="662400" cy="734662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F5E12DB-58F9-7E1A-33D6-12C3672434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931" y="5117744"/>
            <a:ext cx="662400" cy="702955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4976857D-8CD6-FEC1-D57E-C3D5803920F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29238" y="1716949"/>
            <a:ext cx="5199523" cy="2811875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3" name="Rectangle 13">
            <a:extLst>
              <a:ext uri="{FF2B5EF4-FFF2-40B4-BE49-F238E27FC236}">
                <a16:creationId xmlns:a16="http://schemas.microsoft.com/office/drawing/2014/main" id="{1B6BD198-8089-8D92-236C-685D3C0ABDBE}"/>
              </a:ext>
            </a:extLst>
          </p:cNvPr>
          <p:cNvSpPr/>
          <p:nvPr/>
        </p:nvSpPr>
        <p:spPr>
          <a:xfrm>
            <a:off x="5644249" y="1693418"/>
            <a:ext cx="363537" cy="244836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727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D61C3-8F66-9807-69AE-34CC0E601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7C92E30F-47EE-B420-C9D1-D0333EAB1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A469FB1-4EB4-E234-D144-3563C4B15438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B01AD5EE-1172-1671-4F08-A6A0B7FB35BD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099632-F1BE-727B-23E8-750D5C441DA5}"/>
              </a:ext>
            </a:extLst>
          </p:cNvPr>
          <p:cNvSpPr txBox="1"/>
          <p:nvPr/>
        </p:nvSpPr>
        <p:spPr>
          <a:xfrm>
            <a:off x="241146" y="1008629"/>
            <a:ext cx="6235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 Paj Akèy (kontinye)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9E303B5-073C-6FEA-3B45-B77D79CE6E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929073"/>
              </p:ext>
            </p:extLst>
          </p:nvPr>
        </p:nvGraphicFramePr>
        <p:xfrm>
          <a:off x="172850" y="4813504"/>
          <a:ext cx="6512300" cy="231648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764030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2104221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  <a:gridCol w="2644049">
                  <a:extLst>
                    <a:ext uri="{9D8B030D-6E8A-4147-A177-3AD203B41FA5}">
                      <a16:colId xmlns:a16="http://schemas.microsoft.com/office/drawing/2014/main" val="2812631189"/>
                    </a:ext>
                  </a:extLst>
                </a:gridCol>
              </a:tblGrid>
              <a:tr h="657081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Èd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0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Pou gade atik èd yo ak resous sipò yo, itilize ikòn </a:t>
                      </a:r>
                      <a:r>
                        <a:rPr b="1"/>
                        <a:t>Èd</a:t>
                      </a:r>
                      <a:r>
                        <a:t> la.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116769"/>
                  </a:ext>
                </a:extLst>
              </a:tr>
              <a:tr h="657081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lang="it-IT" dirty="0"/>
                        <a:t>Bryte-</a:t>
                      </a:r>
                      <a:r>
                        <a:rPr lang="it-IT" dirty="0" err="1"/>
                        <a:t>èd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ak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entèlijans</a:t>
                      </a:r>
                      <a:r>
                        <a:rPr lang="it-IT" dirty="0"/>
                        <a:t> </a:t>
                      </a:r>
                      <a:r>
                        <a:rPr lang="it-IT" dirty="0" err="1"/>
                        <a:t>atifisyèl</a:t>
                      </a:r>
                      <a:r>
                        <a:rPr lang="it-IT" dirty="0"/>
                        <a:t> (IA)</a:t>
                      </a:r>
                      <a:endParaRPr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N" sz="20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dirty="0"/>
                        <a:t>Pou </a:t>
                      </a:r>
                      <a:r>
                        <a:rPr dirty="0" err="1"/>
                        <a:t>itilize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rechèch</a:t>
                      </a:r>
                      <a:r>
                        <a:rPr dirty="0"/>
                        <a:t> ki gen </a:t>
                      </a:r>
                      <a:r>
                        <a:rPr dirty="0" err="1"/>
                        <a:t>èd</a:t>
                      </a:r>
                      <a:r>
                        <a:rPr dirty="0"/>
                        <a:t> AI epi </a:t>
                      </a:r>
                      <a:r>
                        <a:rPr dirty="0" err="1"/>
                        <a:t>jwenn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repons</a:t>
                      </a:r>
                      <a:r>
                        <a:rPr dirty="0"/>
                        <a:t> rapid, </a:t>
                      </a:r>
                      <a:r>
                        <a:rPr dirty="0" err="1"/>
                        <a:t>itilize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ikòn</a:t>
                      </a:r>
                      <a:r>
                        <a:rPr dirty="0"/>
                        <a:t> </a:t>
                      </a:r>
                      <a:r>
                        <a:rPr b="1" dirty="0"/>
                        <a:t>Bryte</a:t>
                      </a:r>
                      <a:r>
                        <a:rPr dirty="0"/>
                        <a:t> la.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3840775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E435B8BA-FBDB-B24C-9E90-8F5B72CF8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3930" y="5102430"/>
            <a:ext cx="786911" cy="668450"/>
          </a:xfrm>
          <a:prstGeom prst="rect">
            <a:avLst/>
          </a:prstGeom>
          <a:ln>
            <a:solidFill>
              <a:srgbClr val="00528A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849ACCD-4407-B718-E05E-8F00DE4659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3931" y="6414645"/>
            <a:ext cx="814435" cy="668450"/>
          </a:xfrm>
          <a:prstGeom prst="rect">
            <a:avLst/>
          </a:prstGeom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0961B20C-3DF3-C053-FBDF-A97B9ED9B17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29238" y="1716949"/>
            <a:ext cx="5199523" cy="2811875"/>
          </a:xfrm>
          <a:prstGeom prst="rect">
            <a:avLst/>
          </a:prstGeom>
          <a:ln>
            <a:solidFill>
              <a:srgbClr val="00528A"/>
            </a:solidFill>
          </a:ln>
        </p:spPr>
      </p:pic>
      <p:sp>
        <p:nvSpPr>
          <p:cNvPr id="15" name="Rectangle 7">
            <a:extLst>
              <a:ext uri="{FF2B5EF4-FFF2-40B4-BE49-F238E27FC236}">
                <a16:creationId xmlns:a16="http://schemas.microsoft.com/office/drawing/2014/main" id="{373B0424-5A8C-A5B8-0C71-053F5AAC65B7}"/>
              </a:ext>
            </a:extLst>
          </p:cNvPr>
          <p:cNvSpPr/>
          <p:nvPr/>
        </p:nvSpPr>
        <p:spPr>
          <a:xfrm>
            <a:off x="5540641" y="1699526"/>
            <a:ext cx="178858" cy="276221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DB82189E-0321-0E32-D659-49C82CFC52BD}"/>
              </a:ext>
            </a:extLst>
          </p:cNvPr>
          <p:cNvSpPr/>
          <p:nvPr/>
        </p:nvSpPr>
        <p:spPr>
          <a:xfrm>
            <a:off x="5540641" y="4102462"/>
            <a:ext cx="470958" cy="37913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7104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95C0B-5656-9144-63B3-389A2B219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black logo  AI-generated content may be incorrect.">
            <a:extLst>
              <a:ext uri="{FF2B5EF4-FFF2-40B4-BE49-F238E27FC236}">
                <a16:creationId xmlns:a16="http://schemas.microsoft.com/office/drawing/2014/main" id="{DF7F7AEE-D4F0-C16B-3274-4C9757900B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2547" y="225093"/>
            <a:ext cx="1993904" cy="4811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1E24AA-A789-F3D0-0625-8A0BD1681F9B}"/>
              </a:ext>
            </a:extLst>
          </p:cNvPr>
          <p:cNvSpPr/>
          <p:nvPr/>
        </p:nvSpPr>
        <p:spPr>
          <a:xfrm>
            <a:off x="0" y="465690"/>
            <a:ext cx="4572000" cy="91440"/>
          </a:xfrm>
          <a:prstGeom prst="rect">
            <a:avLst/>
          </a:prstGeom>
          <a:solidFill>
            <a:srgbClr val="FFC000"/>
          </a:solidFill>
          <a:ln>
            <a:solidFill>
              <a:srgbClr val="F9B8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8DF4AEBB-D338-E741-20C0-2A63D5E5F6CA}"/>
              </a:ext>
            </a:extLst>
          </p:cNvPr>
          <p:cNvSpPr txBox="1">
            <a:spLocks/>
          </p:cNvSpPr>
          <p:nvPr/>
        </p:nvSpPr>
        <p:spPr>
          <a:xfrm>
            <a:off x="0" y="140622"/>
            <a:ext cx="5910263" cy="280987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04798" indent="-304798" algn="l" defTabSz="1219184" rtl="0" eaLnBrk="1" latinLnBrk="0" hangingPunct="1">
              <a:lnSpc>
                <a:spcPct val="90000"/>
              </a:lnSpc>
              <a:spcBef>
                <a:spcPts val="1335"/>
              </a:spcBef>
              <a:buFont typeface="Arial" panose="020B0604020202020204" pitchFamily="34" charset="0"/>
              <a:buChar char="•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38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8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75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67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59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52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944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536" indent="-304798" algn="l" defTabSz="1219184" rtl="0" eaLnBrk="1" latinLnBrk="0" hangingPunct="1">
              <a:lnSpc>
                <a:spcPct val="90000"/>
              </a:lnSpc>
              <a:spcBef>
                <a:spcPts val="667"/>
              </a:spcBef>
              <a:buFont typeface="Arial" panose="020B0604020202020204" pitchFamily="34" charset="0"/>
              <a:buChar char="•"/>
              <a:defRPr sz="2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000" b="1"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Navigasyon</a:t>
            </a:r>
            <a:endParaRPr lang="en-US" sz="2000" b="1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>
              <a:latin typeface="Trebuchet MS" panose="020B0603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DF84D49-E8B4-DAEA-0EF7-192E4D3C134E}"/>
              </a:ext>
            </a:extLst>
          </p:cNvPr>
          <p:cNvSpPr txBox="1"/>
          <p:nvPr/>
        </p:nvSpPr>
        <p:spPr>
          <a:xfrm>
            <a:off x="241147" y="1008629"/>
            <a:ext cx="661685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chemeClr val="accent3"/>
                </a:solidFill>
                <a:latin typeface="Trebuchet MS" panose="020B0603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t>Opsyon Meni Prensipal yo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18B36B9-25CC-C6A7-CB9D-2E9DA95A1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565211"/>
              </p:ext>
            </p:extLst>
          </p:nvPr>
        </p:nvGraphicFramePr>
        <p:xfrm>
          <a:off x="450766" y="5199226"/>
          <a:ext cx="5956466" cy="371856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516669">
                  <a:extLst>
                    <a:ext uri="{9D8B030D-6E8A-4147-A177-3AD203B41FA5}">
                      <a16:colId xmlns:a16="http://schemas.microsoft.com/office/drawing/2014/main" val="4194748992"/>
                    </a:ext>
                  </a:extLst>
                </a:gridCol>
                <a:gridCol w="4439797">
                  <a:extLst>
                    <a:ext uri="{9D8B030D-6E8A-4147-A177-3AD203B41FA5}">
                      <a16:colId xmlns:a16="http://schemas.microsoft.com/office/drawing/2014/main" val="3833749063"/>
                    </a:ext>
                  </a:extLst>
                </a:gridCol>
              </a:tblGrid>
              <a:tr h="463856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Tan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Sèvi ak opsyon sa a pou jwenn aksè nan </a:t>
                      </a:r>
                      <a:r>
                        <a:rPr b="1"/>
                        <a:t>Orè</a:t>
                      </a:r>
                      <a:r>
                        <a:t> ak </a:t>
                      </a:r>
                      <a:r>
                        <a:rPr b="1"/>
                        <a:t>Kat</a:t>
                      </a:r>
                      <a:r>
                        <a:t> Anrejistreman Tan w la</a:t>
                      </a:r>
                      <a:endParaRPr lang="en-GB" sz="200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dk1">
                        <a:tint val="20000"/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3652"/>
                  </a:ext>
                </a:extLst>
              </a:tr>
              <a:tr h="550843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Rapò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Sèvi ak opsyon sa a pou jwenn aksè nan eleman tankou </a:t>
                      </a:r>
                      <a:r>
                        <a:rPr b="1"/>
                        <a:t>bibliyotèk Dataviews</a:t>
                      </a:r>
                      <a:endParaRPr lang="en-GB" sz="2000" b="1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lt1">
                        <a:alpha val="42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8399945"/>
                  </a:ext>
                </a:extLst>
              </a:tr>
              <a:tr h="550844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lang="it-IT" dirty="0"/>
                        <a:t>Lakay </a:t>
                      </a:r>
                      <a:r>
                        <a:rPr lang="it-IT" dirty="0" err="1"/>
                        <a:t>Kòmansman</a:t>
                      </a:r>
                      <a:endParaRPr dirty="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Sèvi ak opsyon sa a pou ale nan paj akèy </a:t>
                      </a:r>
                      <a:r>
                        <a:rPr b="1"/>
                        <a:t>MyTempo</a:t>
                      </a:r>
                      <a:r>
                        <a:t> a</a:t>
                      </a:r>
                      <a:endParaRPr lang="en-GB" sz="2000" b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17430"/>
                  </a:ext>
                </a:extLst>
              </a:tr>
              <a:tr h="528809">
                <a:tc>
                  <a:txBody>
                    <a:bodyPr/>
                    <a:lstStyle/>
                    <a:p>
                      <a:pPr algn="ctr">
                        <a:defRPr sz="2000" b="1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t>Dekonekte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2000">
                          <a:solidFill>
                            <a:schemeClr val="tx1"/>
                          </a:solidFill>
                          <a:latin typeface="Trebuchet MS" panose="020B0603020202020204" pitchFamily="34" charset="0"/>
                        </a:defRPr>
                      </a:pPr>
                      <a:r>
                        <a:rPr dirty="0" err="1"/>
                        <a:t>Sèvi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ak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opsyon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sa</a:t>
                      </a:r>
                      <a:r>
                        <a:rPr dirty="0"/>
                        <a:t> a </a:t>
                      </a:r>
                      <a:r>
                        <a:rPr dirty="0" err="1"/>
                        <a:t>pou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soti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san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danje</a:t>
                      </a:r>
                      <a:r>
                        <a:rPr dirty="0"/>
                        <a:t> nan </a:t>
                      </a:r>
                      <a:r>
                        <a:rPr b="1" dirty="0" err="1"/>
                        <a:t>MyTempo</a:t>
                      </a:r>
                      <a:endParaRPr b="1" dirty="0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7980210"/>
                  </a:ext>
                </a:extLst>
              </a:tr>
            </a:tbl>
          </a:graphicData>
        </a:graphic>
      </p:graphicFrame>
      <p:pic>
        <p:nvPicPr>
          <p:cNvPr id="7" name="Picture 16">
            <a:extLst>
              <a:ext uri="{FF2B5EF4-FFF2-40B4-BE49-F238E27FC236}">
                <a16:creationId xmlns:a16="http://schemas.microsoft.com/office/drawing/2014/main" id="{A6F55576-3947-FD37-B098-4A94E7617EB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23469" y="1757247"/>
            <a:ext cx="5410799" cy="2926133"/>
          </a:xfrm>
          <a:prstGeom prst="rect">
            <a:avLst/>
          </a:prstGeom>
          <a:ln>
            <a:solidFill>
              <a:srgbClr val="004B7E"/>
            </a:solidFill>
          </a:ln>
        </p:spPr>
      </p:pic>
      <p:sp>
        <p:nvSpPr>
          <p:cNvPr id="10" name="Rectangle 14">
            <a:extLst>
              <a:ext uri="{FF2B5EF4-FFF2-40B4-BE49-F238E27FC236}">
                <a16:creationId xmlns:a16="http://schemas.microsoft.com/office/drawing/2014/main" id="{10F0E4D0-327A-225B-7448-29073D4459AC}"/>
              </a:ext>
            </a:extLst>
          </p:cNvPr>
          <p:cNvSpPr/>
          <p:nvPr/>
        </p:nvSpPr>
        <p:spPr>
          <a:xfrm>
            <a:off x="723469" y="2277532"/>
            <a:ext cx="1065522" cy="1812775"/>
          </a:xfrm>
          <a:prstGeom prst="rect">
            <a:avLst/>
          </a:prstGeom>
          <a:noFill/>
          <a:ln w="57150">
            <a:solidFill>
              <a:srgbClr val="56B4E9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latin typeface="Trebuchet MS" panose="020B0603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238945"/>
      </p:ext>
    </p:extLst>
  </p:cSld>
  <p:clrMapOvr>
    <a:masterClrMapping/>
  </p:clrMapOvr>
</p:sld>
</file>

<file path=ppt/theme/theme1.xml><?xml version="1.0" encoding="utf-8"?>
<a:theme xmlns:a="http://schemas.openxmlformats.org/drawingml/2006/main" name="Cox Auto Knowledge Articles">
  <a:themeElements>
    <a:clrScheme name="Custom 1">
      <a:dk1>
        <a:sysClr val="windowText" lastClr="000000"/>
      </a:dk1>
      <a:lt1>
        <a:sysClr val="window" lastClr="FFFFFF"/>
      </a:lt1>
      <a:dk2>
        <a:srgbClr val="000830"/>
      </a:dk2>
      <a:lt2>
        <a:srgbClr val="54565B"/>
      </a:lt2>
      <a:accent1>
        <a:srgbClr val="00B2E3"/>
      </a:accent1>
      <a:accent2>
        <a:srgbClr val="F99C24"/>
      </a:accent2>
      <a:accent3>
        <a:srgbClr val="00528A"/>
      </a:accent3>
      <a:accent4>
        <a:srgbClr val="0D2B51"/>
      </a:accent4>
      <a:accent5>
        <a:srgbClr val="1ECAD3"/>
      </a:accent5>
      <a:accent6>
        <a:srgbClr val="737381"/>
      </a:accent6>
      <a:hlink>
        <a:srgbClr val="F99C24"/>
      </a:hlink>
      <a:folHlink>
        <a:srgbClr val="0D2B51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0-4366441-PEPSICO-Workforce-Management_v1.pptx  -  Read-Only" id="{3D3ECAA7-A375-4184-B680-3461DE21BD9A}" vid="{11EBC0E5-D6EC-4A5F-BCDE-C4A69803FE0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F6E3579F3C6045B1A8D48446F9210F" ma:contentTypeVersion="12" ma:contentTypeDescription="Create a new document." ma:contentTypeScope="" ma:versionID="e1d4b8d6127f1f73213e979a4d07679e">
  <xsd:schema xmlns:xsd="http://www.w3.org/2001/XMLSchema" xmlns:xs="http://www.w3.org/2001/XMLSchema" xmlns:p="http://schemas.microsoft.com/office/2006/metadata/properties" xmlns:ns2="8a53683a-3c16-4534-8132-06817042ea78" xmlns:ns3="9a68dee0-3dfc-4e85-991b-80d6d69162de" targetNamespace="http://schemas.microsoft.com/office/2006/metadata/properties" ma:root="true" ma:fieldsID="39fd9510a7dc459d2f5b77b45d30fd46" ns2:_="" ns3:_="">
    <xsd:import namespace="8a53683a-3c16-4534-8132-06817042ea78"/>
    <xsd:import namespace="9a68dee0-3dfc-4e85-991b-80d6d69162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53683a-3c16-4534-8132-06817042ea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be68031-319b-41b2-91f4-1862c96710c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68dee0-3dfc-4e85-991b-80d6d69162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4d9366e-9ac9-4020-8477-e207f6c3959b}" ma:internalName="TaxCatchAll" ma:showField="CatchAllData" ma:web="9a68dee0-3dfc-4e85-991b-80d6d69162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53683a-3c16-4534-8132-06817042ea78">
      <Terms xmlns="http://schemas.microsoft.com/office/infopath/2007/PartnerControls"/>
    </lcf76f155ced4ddcb4097134ff3c332f>
    <TaxCatchAll xmlns="9a68dee0-3dfc-4e85-991b-80d6d69162de" xsi:nil="true"/>
  </documentManagement>
</p:properties>
</file>

<file path=customXml/itemProps1.xml><?xml version="1.0" encoding="utf-8"?>
<ds:datastoreItem xmlns:ds="http://schemas.openxmlformats.org/officeDocument/2006/customXml" ds:itemID="{632E3941-D212-40EF-97D7-162B53FD02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A59001-B1A5-42FB-A128-BFDBD5F6D4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53683a-3c16-4534-8132-06817042ea78"/>
    <ds:schemaRef ds:uri="9a68dee0-3dfc-4e85-991b-80d6d69162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F4B6D89-EA2C-48EE-B2A3-E9A54647F117}">
  <ds:schemaRefs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8a53683a-3c16-4534-8132-06817042ea78"/>
    <ds:schemaRef ds:uri="http://schemas.microsoft.com/office/2006/documentManagement/types"/>
    <ds:schemaRef ds:uri="9a68dee0-3dfc-4e85-991b-80d6d69162de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WFM 2023</Template>
  <TotalTime>545</TotalTime>
  <Words>552</Words>
  <Application>Microsoft Office PowerPoint</Application>
  <PresentationFormat>Presentazione su schermo (4:3)</PresentationFormat>
  <Paragraphs>78</Paragraphs>
  <Slides>11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Poppins Bold</vt:lpstr>
      <vt:lpstr>Trebuchet MS</vt:lpstr>
      <vt:lpstr>Cox Auto Knowledge Articles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PepsiCo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Pollinger, Marisa {PEP}</dc:creator>
  <cp:lastModifiedBy>Matteo Recanatesi</cp:lastModifiedBy>
  <cp:revision>13</cp:revision>
  <dcterms:created xsi:type="dcterms:W3CDTF">2023-10-12T17:11:43Z</dcterms:created>
  <dcterms:modified xsi:type="dcterms:W3CDTF">2026-08-31T11:54:44Z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0x0101009DF6E3579F3C6045B1A8D48446F9210F</vt:lpwstr>
  </property>
  <property fmtid="{D5CDD505-2E9C-101B-9397-08002B2CF9AE}" pid="3" name="MediaServiceImageTags">
    <vt:lpwstr/>
  </property>
</Properties>
</file>