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22"/>
  </p:notesMasterIdLst>
  <p:handoutMasterIdLst>
    <p:handoutMasterId r:id="rId23"/>
  </p:handoutMasterIdLst>
  <p:sldIdLst>
    <p:sldId id="338" r:id="rId5"/>
    <p:sldId id="299" r:id="rId6"/>
    <p:sldId id="335" r:id="rId7"/>
    <p:sldId id="297" r:id="rId8"/>
    <p:sldId id="334" r:id="rId9"/>
    <p:sldId id="339" r:id="rId10"/>
    <p:sldId id="340" r:id="rId11"/>
    <p:sldId id="341" r:id="rId12"/>
    <p:sldId id="321" r:id="rId13"/>
    <p:sldId id="310" r:id="rId14"/>
    <p:sldId id="328" r:id="rId15"/>
    <p:sldId id="323" r:id="rId16"/>
    <p:sldId id="333" r:id="rId17"/>
    <p:sldId id="329" r:id="rId18"/>
    <p:sldId id="330" r:id="rId19"/>
    <p:sldId id="331" r:id="rId20"/>
    <p:sldId id="332" r:id="rId21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05AD91F-3AD5-0957-189C-D3EF1F68687C}" name="Vinduska,Brenna" initials="Vi" userId="S::ubv7834@perdue.com::41cef6d6-94d5-4aa9-845d-0fc323a32d4b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9C79E562-B599-79E2-404E-E479020D99E9}" name="Siddarth Mehroutra" initials="SM" userId="S::Siddarth.Mehroutra@gds.ey.com::d76c3b1e-bee3-4e7e-bf9a-d628426eda1d" providerId="AD"/>
  <p188:author id="{C02B296B-A450-42C1-7E3C-DAFDDAEBFAA6}" name="Casey, Jeremiah (CAI - El Cajon - CON)" initials="CC" userId="S::jeremiah.casey@coxautoinc.com::eb752e10-b4bc-4385-8154-17cd279627b5" providerId="AD"/>
  <p188:author id="{1ADB6D6D-425A-D8DF-AFA9-868D68D5E769}" name="Papafloratos, Lia" initials="LP" userId="S::ULP1148@Perdue.com::71b6f7a2-aaf9-4d52-8c53-fb5a19ced362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004B7E"/>
    <a:srgbClr val="FFFFFF"/>
    <a:srgbClr val="08527B"/>
    <a:srgbClr val="56B4E9"/>
    <a:srgbClr val="F9B826"/>
    <a:srgbClr val="F5F5F5"/>
    <a:srgbClr val="E6E6E6"/>
    <a:srgbClr val="5BA4A3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0A6834-355D-4FF0-85F1-D4761A31F0FA}" v="133" dt="2026-08-11T18:26:35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00" autoAdjust="0"/>
    <p:restoredTop sz="93447" autoAdjust="0"/>
  </p:normalViewPr>
  <p:slideViewPr>
    <p:cSldViewPr snapToGrid="0">
      <p:cViewPr varScale="1">
        <p:scale>
          <a:sx n="117" d="100"/>
          <a:sy n="117" d="100"/>
        </p:scale>
        <p:origin x="403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A17A4-E13D-395F-5E92-E5AC6E65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77F5A4-37FA-760E-24E7-75AA7FF7F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5BB99-3451-8918-6293-53661A2E4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1E374-EA54-767A-E347-EB94F00654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075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FB1F3-68BF-E11E-C5A8-09AB3C19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F7B58A-2BAA-6CB7-CE39-62B900E1C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8EBCCD-D9DD-572F-AC29-A51DF95F2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C0ACB4-F8DD-60F6-5745-7AC7BF97F5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25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E65D-42DF-6686-CB15-E64FDC485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3AFD5-10E5-20D5-0F9B-DFCF5A107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9414C-8C3F-7CB2-01AC-2F7AEFA89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8EB16-2E06-904B-ACB0-ADA0A1F3E1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679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947D1-D05A-A1A5-3D4D-D7E53A58E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D1C652-8648-B288-112E-32DDEB357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EF8C2F-F973-2D76-6898-85406418F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7BF410-27E6-87DD-7BC8-73D12D5564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9715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0F833-3E72-F991-243E-15761022E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516F8-0653-530A-F46A-507E78F6A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01E2A-8D9E-606B-C6AD-3722506B2F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78A30B-C20D-B251-5CCC-71AAA003CC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2853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0EF42-EF77-CE77-A6D0-5A1E35CE3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AB3C16-49E7-58AA-AE7E-B5A5486689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19BC4-4872-5B9F-9CFB-90E54AA05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D77ED6-BE27-C84B-CD8B-67FD57D329C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035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E2241-0C71-1D56-7DA3-2C14BEC79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7581D1-AB7E-67C7-5730-1372292659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AC6C83-9B07-279B-22B6-3B05C8294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941E4-0927-B686-B111-8BB94913ED3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290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D4A8A-36CB-3E76-FCBB-F87F113DB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DFFAA2-1F27-1E8B-0E54-FB9F8DEF9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1CAD5-AF5D-FEBA-3D15-ADACB0F0A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76699F-5B44-129D-D9EF-E0897F4EBB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713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A53E3-A195-21D0-9E19-BD2512800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C1673-37D5-2126-889B-2A3A5E2BCF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DAA954-C119-5185-4E1D-89109DE435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5A9F4B-8BCF-44B4-DA17-A3FF81D9D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550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306B3-9DA2-01A6-E5F6-5725F5D19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D324AB-5B8E-9A9F-066B-667ED70085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B62CD8-1370-BF23-7B76-D61B7309C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FA2BF1-F823-8E32-B045-7A49587AC0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949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35F42-A91C-A71E-4AE9-7BE59A26B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64A08-5A8C-5EBE-8D60-2EABB949D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78F9D1-A9DE-C19D-AABC-D122E927A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D5F9C6-F218-4833-3805-DFEA813DDC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873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D7F5D-757D-03E9-DC22-09301A86E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72BE4-CF6A-88F3-864B-170803E78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5561EB-C327-F259-DD59-7498154C5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F1A3EB-B00D-1F6A-3D4E-732BF550708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853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E949B-58EF-8A09-B1FD-117D979B2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6C167B-0466-850B-5987-60A515D4E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DA8AF-F73E-EB2A-DBB6-EAAA579C9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044EE-CBDE-F65F-A3F4-695D406CD6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9555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C767A-7664-C878-52C1-063F46A22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69DF50-2D46-1810-8D32-CAAA3942E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65709C-A057-9778-0FC9-709A04874B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E9410C-2F79-8D73-4CDF-3DA5638BC91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012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392BA-3DB3-3265-D5B6-731DF788C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8234F6-7741-C74C-DB6D-1F748A601A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A325F8-76DC-0FA6-8621-68FE866D7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8616F-2CFC-3DE0-8030-20F7442C9D8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830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C17D7-EAC9-BB9F-A509-ACEFB0F3C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52097-AF78-7BDA-6073-05E097A54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6C627C-FE73-1DEF-5B60-07AE6C45D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A1BC3-CFEF-6473-5830-2D2C4556CF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978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17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corporate.perduefarms.com/associate-policies#230548828-186811120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681825"/>
              </p:ext>
            </p:extLst>
          </p:nvPr>
        </p:nvGraphicFramePr>
        <p:xfrm>
          <a:off x="168289" y="1030351"/>
          <a:ext cx="6583680" cy="6355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/>
                          <a:ea typeface="Calibri"/>
                          <a:cs typeface="Times New Roman"/>
                        </a:defRPr>
                      </a:pPr>
                      <a:r>
                        <a:rPr sz="1600"/>
                        <a:t>Mande Tan Konje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Odyans ki Konsène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sz="1800" kern="12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600" dirty="0" err="1"/>
                        <a:t>Anplwaye</a:t>
                      </a:r>
                      <a:r>
                        <a:rPr sz="1600" dirty="0"/>
                        <a:t> ki nan </a:t>
                      </a:r>
                      <a:r>
                        <a:rPr sz="1600" dirty="0" err="1"/>
                        <a:t>Premye</a:t>
                      </a:r>
                      <a:r>
                        <a:rPr sz="1600" dirty="0"/>
                        <a:t> Liy/Sou Teren, </a:t>
                      </a:r>
                      <a:r>
                        <a:rPr sz="1600" dirty="0" err="1"/>
                        <a:t>Anplwaye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biwo</a:t>
                      </a:r>
                      <a:r>
                        <a:rPr sz="1600" dirty="0"/>
                        <a:t> ki </a:t>
                      </a:r>
                      <a:r>
                        <a:rPr sz="1600" dirty="0" err="1"/>
                        <a:t>touche</a:t>
                      </a:r>
                      <a:r>
                        <a:rPr sz="1600" dirty="0"/>
                        <a:t> pa </a:t>
                      </a:r>
                      <a:r>
                        <a:rPr sz="1600" dirty="0" err="1"/>
                        <a:t>èdtan</a:t>
                      </a:r>
                      <a:r>
                        <a:rPr sz="1600" dirty="0"/>
                        <a:t>/SNE</a:t>
                      </a:r>
                      <a:endParaRPr lang="en-US" sz="1600" dirty="0"/>
                    </a:p>
                    <a:p>
                      <a:pPr marL="52705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US" sz="1600" dirty="0">
                        <a:latin typeface="Trebuchet MS" panose="020B0603020202020204" pitchFamily="34" charset="0"/>
                      </a:endParaRPr>
                    </a:p>
                    <a:p>
                      <a:pPr marL="52705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defRPr sz="1800" kern="12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600" dirty="0" err="1"/>
                        <a:t>Odyans</a:t>
                      </a:r>
                      <a:r>
                        <a:rPr sz="1600" dirty="0"/>
                        <a:t> ki nan </a:t>
                      </a:r>
                      <a:r>
                        <a:rPr sz="1600" dirty="0" err="1"/>
                        <a:t>lis</a:t>
                      </a:r>
                      <a:r>
                        <a:rPr sz="1600" dirty="0"/>
                        <a:t> la a </a:t>
                      </a:r>
                      <a:r>
                        <a:rPr sz="1600" dirty="0" err="1"/>
                        <a:t>pral</a:t>
                      </a:r>
                      <a:r>
                        <a:rPr sz="1600" dirty="0"/>
                        <a:t> gen </a:t>
                      </a:r>
                      <a:r>
                        <a:rPr sz="1600" dirty="0" err="1"/>
                        <a:t>fonksyonalite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sa</a:t>
                      </a:r>
                      <a:r>
                        <a:rPr sz="1600" dirty="0"/>
                        <a:t> a </a:t>
                      </a:r>
                      <a:r>
                        <a:rPr sz="1600" dirty="0" err="1"/>
                        <a:t>apati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mwa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janvye</a:t>
                      </a:r>
                      <a:r>
                        <a:rPr sz="1600" dirty="0"/>
                        <a:t> 2027: </a:t>
                      </a:r>
                      <a:r>
                        <a:rPr sz="1600" dirty="0" err="1"/>
                        <a:t>Anplwaye</a:t>
                      </a:r>
                      <a:r>
                        <a:rPr sz="1600" dirty="0"/>
                        <a:t> ki </a:t>
                      </a:r>
                      <a:r>
                        <a:rPr sz="1600" dirty="0" err="1"/>
                        <a:t>touche</a:t>
                      </a:r>
                      <a:r>
                        <a:rPr sz="1600" dirty="0"/>
                        <a:t> yon </a:t>
                      </a:r>
                      <a:r>
                        <a:rPr sz="1600" dirty="0" err="1"/>
                        <a:t>salè</a:t>
                      </a:r>
                      <a:r>
                        <a:rPr sz="1600" dirty="0"/>
                        <a:t> e ki pa nan </a:t>
                      </a:r>
                      <a:r>
                        <a:rPr sz="1600" dirty="0" err="1"/>
                        <a:t>asirans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sante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obligatwa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Sipèvizè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Premye</a:t>
                      </a:r>
                      <a:r>
                        <a:rPr sz="1600" dirty="0"/>
                        <a:t> Liy, </a:t>
                      </a:r>
                      <a:r>
                        <a:rPr sz="1600" dirty="0" err="1"/>
                        <a:t>Manadjè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Antrepriz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Chèf</a:t>
                      </a:r>
                      <a:r>
                        <a:rPr sz="1600" dirty="0"/>
                        <a:t> Sit la, HR, </a:t>
                      </a:r>
                      <a:r>
                        <a:rPr sz="1600" dirty="0" err="1"/>
                        <a:t>Chèf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Pewòl</a:t>
                      </a:r>
                      <a:r>
                        <a:rPr sz="1600" dirty="0"/>
                        <a:t> la, </a:t>
                      </a:r>
                      <a:r>
                        <a:rPr sz="1600" dirty="0" err="1"/>
                        <a:t>Pewòl</a:t>
                      </a:r>
                      <a:r>
                        <a:rPr sz="1600" dirty="0"/>
                        <a:t> </a:t>
                      </a:r>
                      <a:r>
                        <a:rPr sz="1600" dirty="0" err="1"/>
                        <a:t>Izin</a:t>
                      </a:r>
                      <a:r>
                        <a:rPr sz="1600" dirty="0"/>
                        <a:t> nan, </a:t>
                      </a:r>
                      <a:r>
                        <a:rPr sz="1600" dirty="0" err="1"/>
                        <a:t>Pewòl</a:t>
                      </a:r>
                      <a:r>
                        <a:rPr sz="1600" dirty="0"/>
                        <a:t>, </a:t>
                      </a:r>
                      <a:r>
                        <a:rPr sz="1600" dirty="0" err="1"/>
                        <a:t>Rejyonal</a:t>
                      </a:r>
                      <a:r>
                        <a:rPr sz="1600" dirty="0"/>
                        <a:t> e </a:t>
                      </a:r>
                      <a:r>
                        <a:rPr sz="1600" dirty="0" err="1"/>
                        <a:t>Teknisyen</a:t>
                      </a:r>
                      <a:r>
                        <a:rPr sz="1600" dirty="0"/>
                        <a:t>, IT, </a:t>
                      </a:r>
                      <a:r>
                        <a:rPr sz="1600" dirty="0" err="1"/>
                        <a:t>Planifikatè</a:t>
                      </a:r>
                      <a:r>
                        <a:rPr sz="1600" dirty="0"/>
                        <a:t> Workforce Optimization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</a:defRPr>
                      </a:pPr>
                      <a:r>
                        <a:rPr sz="1600"/>
                        <a:t>Kalite konje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</a:defRPr>
                      </a:pPr>
                      <a:r>
                        <a:rPr sz="1600"/>
                        <a:t>Kijan pou soumèt </a:t>
                      </a:r>
                      <a:r>
                        <a:rPr sz="1600">
                          <a:ea typeface="Calibri"/>
                          <a:cs typeface="Calibri"/>
                        </a:rPr>
                        <a:t>demann konje yo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600"/>
                        <a:t>Kijan pou siveye estati demann konje a</a:t>
                      </a:r>
                      <a:endParaRPr lang="en-IN" sz="1600">
                        <a:latin typeface="Trebuchet MS"/>
                        <a:ea typeface="Calibri"/>
                        <a:cs typeface="Calibri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rPr sz="1600"/>
                        <a:t>Kijan pou anile demann konje yo  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Kalite Konje ak Absans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/>
                        </a:defRPr>
                      </a:pPr>
                      <a:r>
                        <a:rPr sz="1600"/>
                        <a:t>Sa ki nan lis la a se egzanp konje ou te gen dwa pou w pran ou ka mande: Konje fleksib, Konje peye, Jou konje pwograme, Konje peye ki pa pwograme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0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V4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/>
                        </a:defRPr>
                      </a:pPr>
                      <a:r>
                        <a:rPr sz="1600"/>
                        <a:t>12-08-2026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200152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/>
                        </a:defRPr>
                      </a:pPr>
                      <a:r>
                        <a:rPr sz="1600"/>
                        <a:t>Dat Dènye Revizyon an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04-24-2026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228600" y="676312"/>
            <a:ext cx="51108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Enfòmasyon</a:t>
            </a:r>
            <a:r>
              <a:rPr dirty="0"/>
              <a:t> sou </a:t>
            </a:r>
            <a:r>
              <a:rPr dirty="0" err="1"/>
              <a:t>Dokiman</a:t>
            </a:r>
            <a:r>
              <a:rPr dirty="0"/>
              <a:t> an</a:t>
            </a:r>
          </a:p>
        </p:txBody>
      </p:sp>
      <p:sp>
        <p:nvSpPr>
          <p:cNvPr id="8" name="Text Placeholder 24">
            <a:extLst>
              <a:ext uri="{FF2B5EF4-FFF2-40B4-BE49-F238E27FC236}">
                <a16:creationId xmlns:a16="http://schemas.microsoft.com/office/drawing/2014/main" id="{2B0FF6DF-9D2A-2B3C-3F98-321741F7A4F3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8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3A745-5872-D16B-54BB-527F599D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74B6073-21B6-3A80-2F72-6D04F259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7790C5-F8E5-5FD8-DC9B-2C40B38D6CE0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F9A6316F-0CEB-6882-99AB-A20B999FAFE9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9F8D4B-627A-676E-E3E8-13CFD7E9A4BC}"/>
              </a:ext>
            </a:extLst>
          </p:cNvPr>
          <p:cNvSpPr txBox="1"/>
          <p:nvPr/>
        </p:nvSpPr>
        <p:spPr>
          <a:xfrm>
            <a:off x="241146" y="816117"/>
            <a:ext cx="6235853" cy="163121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t>Gid pratik sa a pral diskite sou sijè sa yo:</a:t>
            </a:r>
            <a:endParaRPr lang="en-IN" sz="2000">
              <a:latin typeface="Trebuchet MS"/>
              <a:ea typeface="Calibri"/>
              <a:cs typeface="Calibri"/>
            </a:endParaRP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Kalite konje</a:t>
            </a: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soumèt demann konje yo</a:t>
            </a:r>
          </a:p>
          <a:p>
            <a:pPr marL="28575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kontwole estati demann konje yo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anile demann konje yo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10E2D9-9006-624E-7F40-8BC58D25E5A8}"/>
              </a:ext>
            </a:extLst>
          </p:cNvPr>
          <p:cNvSpPr txBox="1"/>
          <p:nvPr/>
        </p:nvSpPr>
        <p:spPr>
          <a:xfrm>
            <a:off x="279648" y="2597017"/>
            <a:ext cx="6135074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/>
                <a:ea typeface="Calibri"/>
                <a:cs typeface="Calibri"/>
              </a:defRPr>
            </a:pPr>
            <a:r>
              <a:t>Kalite Konje</a:t>
            </a:r>
            <a:endParaRPr lang="en-US">
              <a:solidFill>
                <a:schemeClr val="accent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A5947F-04D1-79B3-B4D1-87B86520B8BC}"/>
              </a:ext>
            </a:extLst>
          </p:cNvPr>
          <p:cNvSpPr txBox="1"/>
          <p:nvPr/>
        </p:nvSpPr>
        <p:spPr>
          <a:xfrm>
            <a:off x="228302" y="3033640"/>
            <a:ext cx="6235853" cy="60016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000">
                <a:latin typeface="Trebuchet MS" panose="020B0603020202020204" pitchFamily="34" charset="0"/>
              </a:defRPr>
            </a:pPr>
            <a:r>
              <a:rPr dirty="0" err="1"/>
              <a:t>Selon</a:t>
            </a:r>
            <a:r>
              <a:rPr dirty="0"/>
              <a:t> </a:t>
            </a:r>
            <a:r>
              <a:rPr dirty="0" err="1"/>
              <a:t>kote</a:t>
            </a:r>
            <a:r>
              <a:rPr dirty="0"/>
              <a:t> w ye a </a:t>
            </a:r>
            <a:r>
              <a:rPr dirty="0" err="1"/>
              <a:t>oswa</a:t>
            </a:r>
            <a:r>
              <a:rPr dirty="0"/>
              <a:t> </a:t>
            </a:r>
            <a:r>
              <a:rPr dirty="0" err="1"/>
              <a:t>wòl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, </a:t>
            </a:r>
            <a:r>
              <a:rPr dirty="0" err="1"/>
              <a:t>ou</a:t>
            </a:r>
            <a:r>
              <a:rPr dirty="0"/>
              <a:t> ka gen </a:t>
            </a:r>
            <a:r>
              <a:rPr dirty="0" err="1"/>
              <a:t>aksè</a:t>
            </a:r>
            <a:r>
              <a:rPr dirty="0"/>
              <a:t> nan </a:t>
            </a:r>
            <a:r>
              <a:rPr dirty="0" err="1"/>
              <a:t>kalite</a:t>
            </a:r>
            <a:r>
              <a:rPr dirty="0"/>
              <a:t> </a:t>
            </a:r>
            <a:r>
              <a:rPr dirty="0" err="1"/>
              <a:t>konje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yo</a:t>
            </a:r>
            <a:r>
              <a:rPr dirty="0"/>
              <a:t>:</a:t>
            </a:r>
            <a:endParaRPr lang="en-IN" dirty="0">
              <a:latin typeface="Trebuchet MS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 err="1"/>
              <a:t>Dèy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/>
              <a:t>Jou </a:t>
            </a:r>
            <a:r>
              <a:rPr dirty="0" err="1"/>
              <a:t>Ferye</a:t>
            </a:r>
            <a:r>
              <a:rPr dirty="0"/>
              <a:t> Mobil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 err="1"/>
              <a:t>Devwa</a:t>
            </a:r>
            <a:r>
              <a:rPr dirty="0"/>
              <a:t> </a:t>
            </a:r>
            <a:r>
              <a:rPr dirty="0" err="1"/>
              <a:t>jiri</a:t>
            </a:r>
            <a:r>
              <a:rPr dirty="0"/>
              <a:t> - </a:t>
            </a:r>
            <a:r>
              <a:rPr dirty="0" err="1"/>
              <a:t>Temwen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 err="1"/>
              <a:t>Konje</a:t>
            </a:r>
            <a:r>
              <a:rPr dirty="0"/>
              <a:t> </a:t>
            </a:r>
            <a:r>
              <a:rPr dirty="0" err="1"/>
              <a:t>Peye</a:t>
            </a:r>
            <a:r>
              <a:rPr dirty="0"/>
              <a:t> (</a:t>
            </a:r>
            <a:r>
              <a:rPr dirty="0" err="1"/>
              <a:t>Anplwaye</a:t>
            </a:r>
            <a:r>
              <a:rPr dirty="0"/>
              <a:t> </a:t>
            </a:r>
            <a:r>
              <a:rPr dirty="0" err="1"/>
              <a:t>Egzante</a:t>
            </a:r>
            <a:r>
              <a:rPr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 err="1"/>
              <a:t>Konje</a:t>
            </a:r>
            <a:r>
              <a:rPr dirty="0"/>
              <a:t> </a:t>
            </a:r>
            <a:r>
              <a:rPr dirty="0" err="1"/>
              <a:t>Peye</a:t>
            </a:r>
            <a:r>
              <a:rPr dirty="0"/>
              <a:t> (</a:t>
            </a:r>
            <a:r>
              <a:rPr dirty="0" err="1"/>
              <a:t>Anplwaye</a:t>
            </a:r>
            <a:r>
              <a:rPr dirty="0"/>
              <a:t> ki pa </a:t>
            </a:r>
            <a:r>
              <a:rPr dirty="0" err="1"/>
              <a:t>Egzante</a:t>
            </a:r>
            <a:r>
              <a:rPr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 err="1"/>
              <a:t>Konje</a:t>
            </a:r>
            <a:r>
              <a:rPr dirty="0"/>
              <a:t> </a:t>
            </a:r>
            <a:r>
              <a:rPr dirty="0" err="1"/>
              <a:t>Pèsonèl</a:t>
            </a:r>
            <a:r>
              <a:rPr dirty="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/>
              <a:t>Jou </a:t>
            </a:r>
            <a:r>
              <a:rPr dirty="0" err="1"/>
              <a:t>Konje</a:t>
            </a:r>
            <a:r>
              <a:rPr dirty="0"/>
              <a:t> Ki </a:t>
            </a:r>
            <a:r>
              <a:rPr dirty="0" err="1"/>
              <a:t>Pwograme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/>
              <a:t>Malad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 err="1"/>
              <a:t>Konje</a:t>
            </a:r>
            <a:r>
              <a:rPr dirty="0"/>
              <a:t> </a:t>
            </a:r>
            <a:r>
              <a:rPr dirty="0" err="1"/>
              <a:t>Peye</a:t>
            </a:r>
            <a:r>
              <a:rPr dirty="0"/>
              <a:t> Ki Pa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Pwograme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</a:defRPr>
            </a:pPr>
            <a:r>
              <a:rPr dirty="0" err="1"/>
              <a:t>Vakans</a:t>
            </a:r>
            <a:endParaRPr dirty="0"/>
          </a:p>
          <a:p>
            <a:endParaRPr lang="en-ZA" dirty="0">
              <a:latin typeface="Trebuchet MS" panose="020B0603020202020204" pitchFamily="34" charset="0"/>
            </a:endParaRPr>
          </a:p>
          <a:p>
            <a:pPr>
              <a:defRPr i="1">
                <a:latin typeface="Trebuchet MS" panose="020B0603020202020204" pitchFamily="34" charset="0"/>
              </a:defRPr>
            </a:pPr>
            <a:r>
              <a:rPr sz="1600" b="1" dirty="0"/>
              <a:t>Remak: </a:t>
            </a:r>
            <a:r>
              <a:rPr sz="1600" dirty="0"/>
              <a:t>Se pa tout </a:t>
            </a:r>
            <a:r>
              <a:rPr sz="1600" dirty="0" err="1"/>
              <a:t>kalite</a:t>
            </a:r>
            <a:r>
              <a:rPr sz="1600" dirty="0"/>
              <a:t> </a:t>
            </a:r>
            <a:r>
              <a:rPr sz="1600" dirty="0" err="1"/>
              <a:t>konje</a:t>
            </a:r>
            <a:r>
              <a:rPr sz="1600" dirty="0"/>
              <a:t> ki </a:t>
            </a:r>
            <a:r>
              <a:rPr sz="1600" dirty="0" err="1"/>
              <a:t>disponib</a:t>
            </a:r>
            <a:r>
              <a:rPr sz="1600" dirty="0"/>
              <a:t> </a:t>
            </a:r>
            <a:r>
              <a:rPr sz="1600" dirty="0" err="1"/>
              <a:t>pou</a:t>
            </a:r>
            <a:r>
              <a:rPr sz="1600" dirty="0"/>
              <a:t> </a:t>
            </a:r>
            <a:r>
              <a:rPr sz="1600" dirty="0" err="1"/>
              <a:t>chak</a:t>
            </a:r>
            <a:r>
              <a:rPr sz="1600" dirty="0"/>
              <a:t> </a:t>
            </a:r>
            <a:r>
              <a:rPr sz="1600" dirty="0" err="1"/>
              <a:t>anplwaye</a:t>
            </a:r>
            <a:r>
              <a:rPr sz="1600" dirty="0"/>
              <a:t>. Pa </a:t>
            </a:r>
            <a:r>
              <a:rPr sz="1600" dirty="0" err="1"/>
              <a:t>egzanp</a:t>
            </a:r>
            <a:r>
              <a:rPr sz="1600" dirty="0"/>
              <a:t>, </a:t>
            </a:r>
            <a:r>
              <a:rPr sz="1600" dirty="0" err="1"/>
              <a:t>Konje</a:t>
            </a:r>
            <a:r>
              <a:rPr sz="1600" dirty="0"/>
              <a:t> </a:t>
            </a:r>
            <a:r>
              <a:rPr sz="1600" dirty="0" err="1"/>
              <a:t>Maladi</a:t>
            </a:r>
            <a:r>
              <a:rPr sz="1600" dirty="0"/>
              <a:t> </a:t>
            </a:r>
            <a:r>
              <a:rPr sz="1600" dirty="0" err="1"/>
              <a:t>ak</a:t>
            </a:r>
            <a:r>
              <a:rPr sz="1600" dirty="0"/>
              <a:t> </a:t>
            </a:r>
            <a:r>
              <a:rPr sz="1600" dirty="0" err="1"/>
              <a:t>Konje</a:t>
            </a:r>
            <a:r>
              <a:rPr sz="1600" dirty="0"/>
              <a:t> </a:t>
            </a:r>
            <a:r>
              <a:rPr sz="1600" dirty="0" err="1"/>
              <a:t>Pèsonèl</a:t>
            </a:r>
            <a:r>
              <a:rPr sz="1600" dirty="0"/>
              <a:t> ka </a:t>
            </a:r>
            <a:r>
              <a:rPr sz="1600" dirty="0" err="1"/>
              <a:t>disponib</a:t>
            </a:r>
            <a:r>
              <a:rPr sz="1600" dirty="0"/>
              <a:t> </a:t>
            </a:r>
            <a:r>
              <a:rPr sz="1600" dirty="0" err="1"/>
              <a:t>sèlman</a:t>
            </a:r>
            <a:r>
              <a:rPr sz="1600" dirty="0"/>
              <a:t> </a:t>
            </a:r>
            <a:r>
              <a:rPr sz="1600" dirty="0" err="1"/>
              <a:t>pou</a:t>
            </a:r>
            <a:r>
              <a:rPr sz="1600" dirty="0"/>
              <a:t> </a:t>
            </a:r>
            <a:r>
              <a:rPr sz="1600" dirty="0" err="1"/>
              <a:t>kèk</a:t>
            </a:r>
            <a:r>
              <a:rPr sz="1600" dirty="0"/>
              <a:t> lye.</a:t>
            </a:r>
            <a:endParaRPr lang="en-ZA" sz="1600" i="1" dirty="0">
              <a:latin typeface="Trebuchet MS" panose="020B0603020202020204" pitchFamily="34" charset="0"/>
            </a:endParaRPr>
          </a:p>
          <a:p>
            <a:endParaRPr lang="en-ZA" sz="1600" i="1" dirty="0">
              <a:latin typeface="Trebuchet MS" panose="020B0603020202020204" pitchFamily="34" charset="0"/>
            </a:endParaRPr>
          </a:p>
          <a:p>
            <a:pPr>
              <a:defRPr i="1">
                <a:latin typeface="Trebuchet MS" panose="020B0603020202020204" pitchFamily="34" charset="0"/>
              </a:defRPr>
            </a:pPr>
            <a:r>
              <a:rPr sz="1600" dirty="0"/>
              <a:t>Si </a:t>
            </a:r>
            <a:r>
              <a:rPr sz="1600" dirty="0" err="1"/>
              <a:t>ou</a:t>
            </a:r>
            <a:r>
              <a:rPr sz="1600" dirty="0"/>
              <a:t> gen </a:t>
            </a:r>
            <a:r>
              <a:rPr sz="1600" dirty="0" err="1"/>
              <a:t>nenpòt</a:t>
            </a:r>
            <a:r>
              <a:rPr sz="1600" dirty="0"/>
              <a:t> </a:t>
            </a:r>
            <a:r>
              <a:rPr sz="1600" dirty="0" err="1"/>
              <a:t>kesyon</a:t>
            </a:r>
            <a:r>
              <a:rPr sz="1600" dirty="0"/>
              <a:t> sou </a:t>
            </a:r>
            <a:r>
              <a:rPr sz="1600" dirty="0" err="1"/>
              <a:t>diferan</a:t>
            </a:r>
            <a:r>
              <a:rPr sz="1600" dirty="0"/>
              <a:t> </a:t>
            </a:r>
            <a:r>
              <a:rPr sz="1600" dirty="0" err="1"/>
              <a:t>kalite</a:t>
            </a:r>
            <a:r>
              <a:rPr sz="1600" dirty="0"/>
              <a:t> </a:t>
            </a:r>
            <a:r>
              <a:rPr sz="1600" dirty="0" err="1"/>
              <a:t>konje</a:t>
            </a:r>
            <a:r>
              <a:rPr sz="1600" dirty="0"/>
              <a:t> </a:t>
            </a:r>
            <a:r>
              <a:rPr sz="1600" dirty="0" err="1"/>
              <a:t>yo</a:t>
            </a:r>
            <a:r>
              <a:rPr sz="1600" dirty="0"/>
              <a:t> </a:t>
            </a:r>
            <a:r>
              <a:rPr sz="1600" dirty="0" err="1"/>
              <a:t>oswa</a:t>
            </a:r>
            <a:r>
              <a:rPr sz="1600" dirty="0"/>
              <a:t> </a:t>
            </a:r>
            <a:r>
              <a:rPr sz="1600" dirty="0" err="1"/>
              <a:t>lè</a:t>
            </a:r>
            <a:r>
              <a:rPr sz="1600" dirty="0"/>
              <a:t> </a:t>
            </a:r>
            <a:r>
              <a:rPr sz="1600" dirty="0" err="1"/>
              <a:t>pou</a:t>
            </a:r>
            <a:r>
              <a:rPr sz="1600" dirty="0"/>
              <a:t> </a:t>
            </a:r>
            <a:r>
              <a:rPr sz="1600" dirty="0" err="1"/>
              <a:t>itilize</a:t>
            </a:r>
            <a:r>
              <a:rPr sz="1600" dirty="0"/>
              <a:t> </a:t>
            </a:r>
            <a:r>
              <a:rPr sz="1600" dirty="0" err="1"/>
              <a:t>yo</a:t>
            </a:r>
            <a:r>
              <a:rPr sz="1600" dirty="0"/>
              <a:t>, </a:t>
            </a:r>
            <a:r>
              <a:rPr sz="1600" dirty="0" err="1"/>
              <a:t>tanpri</a:t>
            </a:r>
            <a:r>
              <a:rPr sz="1600" dirty="0"/>
              <a:t> </a:t>
            </a:r>
            <a:r>
              <a:rPr sz="1600" dirty="0" err="1"/>
              <a:t>gade</a:t>
            </a:r>
            <a:r>
              <a:rPr sz="1600" dirty="0"/>
              <a:t> </a:t>
            </a:r>
            <a:r>
              <a:rPr sz="1600" dirty="0" err="1"/>
              <a:t>lyen</a:t>
            </a:r>
            <a:r>
              <a:rPr sz="1600" dirty="0"/>
              <a:t> ki </a:t>
            </a:r>
            <a:r>
              <a:rPr sz="1600" dirty="0" err="1">
                <a:solidFill>
                  <a:srgbClr val="004B7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isit</a:t>
            </a:r>
            <a:r>
              <a:rPr sz="1600" dirty="0">
                <a:solidFill>
                  <a:srgbClr val="004B7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la</a:t>
            </a:r>
            <a:r>
              <a:rPr sz="1600" dirty="0">
                <a:solidFill>
                  <a:srgbClr val="004B7E"/>
                </a:solidFill>
              </a:rPr>
              <a:t> </a:t>
            </a:r>
            <a:r>
              <a:rPr sz="1600" dirty="0" err="1"/>
              <a:t>oswa</a:t>
            </a:r>
            <a:r>
              <a:rPr sz="1600" dirty="0"/>
              <a:t> </a:t>
            </a:r>
            <a:r>
              <a:rPr sz="1600" dirty="0" err="1"/>
              <a:t>eskane</a:t>
            </a:r>
            <a:r>
              <a:rPr sz="1600" dirty="0"/>
              <a:t> </a:t>
            </a:r>
            <a:r>
              <a:rPr sz="1600" dirty="0" err="1"/>
              <a:t>kòd</a:t>
            </a:r>
            <a:r>
              <a:rPr sz="1600" dirty="0"/>
              <a:t> QR ki </a:t>
            </a:r>
            <a:r>
              <a:rPr sz="1600" dirty="0" err="1"/>
              <a:t>anwo</a:t>
            </a:r>
            <a:r>
              <a:rPr sz="1600" dirty="0"/>
              <a:t> 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D0365D-9FD3-ACED-E2C9-C406C213B5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4554" y="4349469"/>
            <a:ext cx="1771897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244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5A797-A446-4C3E-3E16-AC68B2D86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923F4F80-472F-10A8-F2D5-CD6201FDD7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E40F00-4A58-6C0D-8CFB-495A5E2C00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7A499B81-90B5-E15C-938B-4FCF2FA75D29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1315C0-B6BA-A35F-CA59-6B4D582DDA53}"/>
              </a:ext>
            </a:extLst>
          </p:cNvPr>
          <p:cNvSpPr txBox="1"/>
          <p:nvPr/>
        </p:nvSpPr>
        <p:spPr>
          <a:xfrm>
            <a:off x="238160" y="101010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Soumèt Demann Konje yo</a:t>
            </a:r>
            <a:endParaRPr lang="en-IN" sz="2000" b="1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183957-5989-7CD0-3383-52EF26B85425}"/>
              </a:ext>
            </a:extLst>
          </p:cNvPr>
          <p:cNvSpPr txBox="1"/>
          <p:nvPr/>
        </p:nvSpPr>
        <p:spPr>
          <a:xfrm>
            <a:off x="233080" y="1733809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Nan paj dakèy la, chèche kazye</a:t>
            </a:r>
            <a:r>
              <a:rPr b="1"/>
              <a:t> Tan Konje Mwen </a:t>
            </a:r>
            <a:r>
              <a:t>tit</a:t>
            </a:r>
            <a:r>
              <a:rPr b="1"/>
              <a:t> </a:t>
            </a:r>
            <a:r>
              <a:t>epi chwazi </a:t>
            </a:r>
            <a:r>
              <a:rPr b="1"/>
              <a:t>Demann Konje</a:t>
            </a:r>
            <a:r>
              <a:t>.</a:t>
            </a:r>
            <a:endParaRPr lang="en-IN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CF63455B-40AF-ADEB-CFF7-876FCFC56F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1" r="721"/>
          <a:stretch/>
        </p:blipFill>
        <p:spPr>
          <a:xfrm>
            <a:off x="349200" y="2762641"/>
            <a:ext cx="6159600" cy="3379788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1" name="Rectangle 14">
            <a:extLst>
              <a:ext uri="{FF2B5EF4-FFF2-40B4-BE49-F238E27FC236}">
                <a16:creationId xmlns:a16="http://schemas.microsoft.com/office/drawing/2014/main" id="{6F7953B5-8914-883F-9C44-8AAA8052463B}"/>
              </a:ext>
            </a:extLst>
          </p:cNvPr>
          <p:cNvSpPr/>
          <p:nvPr/>
        </p:nvSpPr>
        <p:spPr>
          <a:xfrm>
            <a:off x="2056017" y="3708400"/>
            <a:ext cx="1295400" cy="18907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04EB879D-3FE1-4885-EC9E-4DAD64661850}"/>
              </a:ext>
            </a:extLst>
          </p:cNvPr>
          <p:cNvSpPr/>
          <p:nvPr/>
        </p:nvSpPr>
        <p:spPr>
          <a:xfrm>
            <a:off x="2056016" y="5295193"/>
            <a:ext cx="1295401" cy="30392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7">
            <a:extLst>
              <a:ext uri="{FF2B5EF4-FFF2-40B4-BE49-F238E27FC236}">
                <a16:creationId xmlns:a16="http://schemas.microsoft.com/office/drawing/2014/main" id="{ADC9AEDD-DB80-6FC8-CDF9-77D8E7349FE1}"/>
              </a:ext>
            </a:extLst>
          </p:cNvPr>
          <p:cNvSpPr/>
          <p:nvPr/>
        </p:nvSpPr>
        <p:spPr>
          <a:xfrm>
            <a:off x="1643015" y="523074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720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421C-38E9-E54F-2238-36F91E07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13A5E41-B170-AB49-20A2-BA73F3239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5F38CE-E7CF-EBAA-6290-C5C5A3AE071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57AEFCF4-AA87-09BA-9F35-B330AFD9AC66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9D98F7-F298-D45F-552C-10B861E96B4C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Nan panèl </a:t>
            </a:r>
            <a:r>
              <a:rPr b="1"/>
              <a:t>Demann konje </a:t>
            </a:r>
            <a:r>
              <a:t>an, chwazi lis dewoulan </a:t>
            </a:r>
            <a:r>
              <a:rPr b="1"/>
              <a:t>Kalite demann </a:t>
            </a:r>
            <a:r>
              <a:t>an.</a:t>
            </a: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6D0915EA-FD04-7626-3C7C-3848E9CEE8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6170" y="2037834"/>
            <a:ext cx="5845659" cy="3161302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65798B0F-7178-E738-D8C1-B00E0056A124}"/>
              </a:ext>
            </a:extLst>
          </p:cNvPr>
          <p:cNvSpPr/>
          <p:nvPr/>
        </p:nvSpPr>
        <p:spPr>
          <a:xfrm>
            <a:off x="4523029" y="2916893"/>
            <a:ext cx="1828800" cy="29100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9">
            <a:extLst>
              <a:ext uri="{FF2B5EF4-FFF2-40B4-BE49-F238E27FC236}">
                <a16:creationId xmlns:a16="http://schemas.microsoft.com/office/drawing/2014/main" id="{23555795-CC06-8F1B-F164-2AE7A843C203}"/>
              </a:ext>
            </a:extLst>
          </p:cNvPr>
          <p:cNvSpPr/>
          <p:nvPr/>
        </p:nvSpPr>
        <p:spPr>
          <a:xfrm>
            <a:off x="6376937" y="2809423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16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B75B4-D20D-A88C-42E5-878682C9F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553AE217-077A-8B04-6DB0-3C49B2AF6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650A882-978E-7813-E73A-0E600F105BC1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49F0C2BC-4E08-3576-8C82-FA3A743DAA78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C6D514-B963-AF71-6E98-BFBEEADB6C2E}"/>
              </a:ext>
            </a:extLst>
          </p:cNvPr>
          <p:cNvSpPr txBox="1"/>
          <p:nvPr/>
        </p:nvSpPr>
        <p:spPr>
          <a:xfrm>
            <a:off x="241146" y="1008629"/>
            <a:ext cx="623585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Nan meni dewoulan </a:t>
            </a:r>
            <a:r>
              <a:rPr b="1"/>
              <a:t>Kalite demann </a:t>
            </a:r>
            <a:r>
              <a:t>la, chwazi kalite konje obligatwa a.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Remak</a:t>
            </a:r>
            <a:r>
              <a:t>: Kalite konje ki disponib pou ou a pral depann de wòl ou ak kote w ye a. Ou ka wè opsyon konje ou kalifye pou mande yo nan MyTempo. </a:t>
            </a:r>
            <a:endParaRPr lang="en-ZA" sz="2000">
              <a:latin typeface="Trebuchet MS" panose="020B0603020202020204" pitchFamily="34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915B3F1-5C10-FF09-C1D3-6DCCC342A3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1361" y="3557739"/>
            <a:ext cx="5575277" cy="3015081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8DB880F3-D11A-FE70-C1F2-15E545A56C53}"/>
              </a:ext>
            </a:extLst>
          </p:cNvPr>
          <p:cNvSpPr/>
          <p:nvPr/>
        </p:nvSpPr>
        <p:spPr>
          <a:xfrm>
            <a:off x="4572000" y="4375843"/>
            <a:ext cx="1800792" cy="28579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10">
            <a:extLst>
              <a:ext uri="{FF2B5EF4-FFF2-40B4-BE49-F238E27FC236}">
                <a16:creationId xmlns:a16="http://schemas.microsoft.com/office/drawing/2014/main" id="{3C98464D-4B97-C0F2-C41B-248FF1A01967}"/>
              </a:ext>
            </a:extLst>
          </p:cNvPr>
          <p:cNvSpPr/>
          <p:nvPr/>
        </p:nvSpPr>
        <p:spPr>
          <a:xfrm>
            <a:off x="6180466" y="3943018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93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AD0E4-C352-DCEC-E60D-C58AEE79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E8D9D36-6275-F4C1-F0FF-0C137128A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B693B8F-6272-C68C-5408-9FE87BE83C03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88FEAB2F-4F7A-7229-0020-F8A48D2ACFC0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1AAE73-6931-857B-D034-641819502E38}"/>
              </a:ext>
            </a:extLst>
          </p:cNvPr>
          <p:cNvSpPr txBox="1"/>
          <p:nvPr/>
        </p:nvSpPr>
        <p:spPr>
          <a:xfrm>
            <a:off x="241146" y="1008629"/>
            <a:ext cx="6475305" cy="332398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4. Antre </a:t>
            </a:r>
            <a:r>
              <a:rPr b="1" dirty="0"/>
              <a:t>Dat </a:t>
            </a:r>
            <a:r>
              <a:rPr b="1" dirty="0" err="1"/>
              <a:t>Kòmansman</a:t>
            </a:r>
            <a:r>
              <a:rPr b="1" dirty="0"/>
              <a:t> </a:t>
            </a:r>
            <a:r>
              <a:rPr dirty="0"/>
              <a:t>an </a:t>
            </a:r>
            <a:r>
              <a:rPr dirty="0" err="1"/>
              <a:t>ak</a:t>
            </a:r>
            <a:r>
              <a:rPr dirty="0"/>
              <a:t> </a:t>
            </a:r>
            <a:r>
              <a:rPr b="1" dirty="0"/>
              <a:t>Dat Fen </a:t>
            </a:r>
            <a:r>
              <a:rPr dirty="0"/>
              <a:t>an </a:t>
            </a:r>
            <a:r>
              <a:rPr dirty="0" err="1"/>
              <a:t>swa</a:t>
            </a:r>
            <a:r>
              <a:rPr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Pandan w ap </a:t>
            </a:r>
            <a:r>
              <a:rPr dirty="0" err="1"/>
              <a:t>ekri</a:t>
            </a:r>
            <a:r>
              <a:rPr dirty="0"/>
              <a:t> </a:t>
            </a:r>
            <a:r>
              <a:rPr dirty="0" err="1"/>
              <a:t>yo</a:t>
            </a:r>
            <a:r>
              <a:rPr dirty="0"/>
              <a:t> </a:t>
            </a:r>
            <a:r>
              <a:rPr dirty="0" err="1"/>
              <a:t>manyèlman</a:t>
            </a:r>
            <a:r>
              <a:rPr dirty="0"/>
              <a:t>, </a:t>
            </a:r>
            <a:r>
              <a:rPr dirty="0" err="1"/>
              <a:t>oswa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Pandan w ap </a:t>
            </a:r>
            <a:r>
              <a:rPr dirty="0" err="1"/>
              <a:t>sèvi</a:t>
            </a:r>
            <a:r>
              <a:rPr dirty="0"/>
              <a:t> </a:t>
            </a:r>
            <a:r>
              <a:rPr dirty="0" err="1"/>
              <a:t>ak</a:t>
            </a:r>
            <a:r>
              <a:rPr dirty="0"/>
              <a:t> </a:t>
            </a:r>
            <a:r>
              <a:rPr dirty="0" err="1"/>
              <a:t>ikòn</a:t>
            </a:r>
            <a:r>
              <a:rPr dirty="0"/>
              <a:t> </a:t>
            </a:r>
            <a:r>
              <a:rPr b="1" dirty="0" err="1"/>
              <a:t>kalandriye</a:t>
            </a:r>
            <a:r>
              <a:rPr dirty="0"/>
              <a:t> a, </a:t>
            </a:r>
            <a:r>
              <a:rPr dirty="0" err="1"/>
              <a:t>chwazi</a:t>
            </a:r>
            <a:r>
              <a:rPr dirty="0"/>
              <a:t>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yo</a:t>
            </a:r>
            <a:r>
              <a:rPr dirty="0"/>
              <a:t> nan </a:t>
            </a:r>
            <a:r>
              <a:rPr dirty="0" err="1"/>
              <a:t>kalandriye</a:t>
            </a:r>
            <a:r>
              <a:rPr dirty="0"/>
              <a:t> ki </a:t>
            </a:r>
            <a:r>
              <a:rPr dirty="0" err="1"/>
              <a:t>parèt</a:t>
            </a:r>
            <a:r>
              <a:rPr dirty="0"/>
              <a:t> la, epi </a:t>
            </a:r>
            <a:r>
              <a:rPr dirty="0" err="1"/>
              <a:t>chwazi</a:t>
            </a:r>
            <a:r>
              <a:rPr dirty="0"/>
              <a:t> </a:t>
            </a:r>
            <a:r>
              <a:rPr b="1" dirty="0"/>
              <a:t>Fini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11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/>
                <a:ea typeface="Calibri"/>
                <a:cs typeface="Calibri"/>
              </a:defRPr>
            </a:pPr>
            <a:r>
              <a:rPr b="1" dirty="0"/>
              <a:t>Remak: </a:t>
            </a:r>
            <a:r>
              <a:rPr dirty="0" err="1"/>
              <a:t>Soumèt</a:t>
            </a:r>
            <a:r>
              <a:rPr dirty="0"/>
              <a:t> </a:t>
            </a:r>
            <a:r>
              <a:rPr dirty="0" err="1"/>
              <a:t>demann</a:t>
            </a:r>
            <a:r>
              <a:rPr dirty="0"/>
              <a:t> </a:t>
            </a:r>
            <a:r>
              <a:rPr dirty="0" err="1"/>
              <a:t>konje</a:t>
            </a:r>
            <a:r>
              <a:rPr dirty="0"/>
              <a:t> </a:t>
            </a:r>
            <a:r>
              <a:rPr dirty="0" err="1"/>
              <a:t>yo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yon </a:t>
            </a:r>
            <a:r>
              <a:rPr dirty="0" err="1"/>
              <a:t>semèn</a:t>
            </a:r>
            <a:r>
              <a:rPr dirty="0"/>
              <a:t> </a:t>
            </a:r>
            <a:r>
              <a:rPr dirty="0" err="1"/>
              <a:t>travay</a:t>
            </a:r>
            <a:r>
              <a:rPr dirty="0"/>
              <a:t> a </a:t>
            </a:r>
            <a:r>
              <a:rPr dirty="0" err="1"/>
              <a:t>lafwa</a:t>
            </a:r>
            <a:r>
              <a:rPr dirty="0"/>
              <a:t>. Si w </a:t>
            </a:r>
            <a:r>
              <a:rPr dirty="0" err="1"/>
              <a:t>bezwen</a:t>
            </a:r>
            <a:r>
              <a:rPr dirty="0"/>
              <a:t> </a:t>
            </a:r>
            <a:r>
              <a:rPr dirty="0" err="1"/>
              <a:t>konje</a:t>
            </a:r>
            <a:r>
              <a:rPr dirty="0"/>
              <a:t> pandan </a:t>
            </a:r>
            <a:r>
              <a:rPr dirty="0" err="1"/>
              <a:t>plizyè</a:t>
            </a:r>
            <a:r>
              <a:rPr dirty="0"/>
              <a:t> </a:t>
            </a:r>
            <a:r>
              <a:rPr dirty="0" err="1"/>
              <a:t>semèn</a:t>
            </a:r>
            <a:r>
              <a:rPr dirty="0"/>
              <a:t> </a:t>
            </a:r>
            <a:r>
              <a:rPr dirty="0" err="1"/>
              <a:t>travay</a:t>
            </a:r>
            <a:r>
              <a:rPr dirty="0"/>
              <a:t>, </a:t>
            </a:r>
            <a:r>
              <a:rPr dirty="0" err="1"/>
              <a:t>soumèt</a:t>
            </a:r>
            <a:r>
              <a:rPr dirty="0"/>
              <a:t> yon </a:t>
            </a:r>
            <a:r>
              <a:rPr dirty="0" err="1"/>
              <a:t>demann</a:t>
            </a:r>
            <a:r>
              <a:rPr dirty="0"/>
              <a:t> </a:t>
            </a:r>
            <a:r>
              <a:rPr dirty="0" err="1"/>
              <a:t>apa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</a:t>
            </a:r>
            <a:r>
              <a:rPr dirty="0" err="1"/>
              <a:t>chak</a:t>
            </a:r>
            <a:r>
              <a:rPr dirty="0"/>
              <a:t> </a:t>
            </a:r>
            <a:r>
              <a:rPr dirty="0" err="1"/>
              <a:t>semèn</a:t>
            </a:r>
            <a:r>
              <a:rPr dirty="0"/>
              <a:t> </a:t>
            </a:r>
            <a:r>
              <a:rPr dirty="0" err="1"/>
              <a:t>travay</a:t>
            </a:r>
            <a:r>
              <a:rPr dirty="0"/>
              <a:t>.</a:t>
            </a:r>
          </a:p>
          <a:p>
            <a:endParaRPr lang="en-IN" sz="11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Yon </a:t>
            </a:r>
            <a:r>
              <a:rPr dirty="0" err="1"/>
              <a:t>fwa</a:t>
            </a:r>
            <a:r>
              <a:rPr dirty="0"/>
              <a:t> </a:t>
            </a:r>
            <a:r>
              <a:rPr dirty="0" err="1"/>
              <a:t>ou</a:t>
            </a:r>
            <a:r>
              <a:rPr dirty="0"/>
              <a:t> antre </a:t>
            </a:r>
            <a:r>
              <a:rPr dirty="0" err="1"/>
              <a:t>dat</a:t>
            </a:r>
            <a:r>
              <a:rPr dirty="0"/>
              <a:t> </a:t>
            </a:r>
            <a:r>
              <a:rPr dirty="0" err="1"/>
              <a:t>yo</a:t>
            </a:r>
            <a:r>
              <a:rPr dirty="0"/>
              <a:t>, </a:t>
            </a:r>
            <a:r>
              <a:rPr dirty="0" err="1"/>
              <a:t>chwazi</a:t>
            </a:r>
            <a:r>
              <a:rPr dirty="0"/>
              <a:t> </a:t>
            </a:r>
            <a:r>
              <a:rPr b="1" dirty="0" err="1"/>
              <a:t>Pwochen</a:t>
            </a:r>
            <a:r>
              <a:rPr dirty="0"/>
              <a:t>.</a:t>
            </a:r>
          </a:p>
        </p:txBody>
      </p:sp>
      <p:pic>
        <p:nvPicPr>
          <p:cNvPr id="4" name="Picture 24">
            <a:extLst>
              <a:ext uri="{FF2B5EF4-FFF2-40B4-BE49-F238E27FC236}">
                <a16:creationId xmlns:a16="http://schemas.microsoft.com/office/drawing/2014/main" id="{3907EC41-0DC9-5570-6171-C26DE260879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57633" y="4277510"/>
            <a:ext cx="2498130" cy="4539232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5" name="Picture 21">
            <a:extLst>
              <a:ext uri="{FF2B5EF4-FFF2-40B4-BE49-F238E27FC236}">
                <a16:creationId xmlns:a16="http://schemas.microsoft.com/office/drawing/2014/main" id="{F7AC6C1B-5AC1-77A9-BB78-3DB45E0E26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80035" y="4313918"/>
            <a:ext cx="2887395" cy="445973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6" name="Rectangle 19">
            <a:extLst>
              <a:ext uri="{FF2B5EF4-FFF2-40B4-BE49-F238E27FC236}">
                <a16:creationId xmlns:a16="http://schemas.microsoft.com/office/drawing/2014/main" id="{E4EA299A-0DA2-3023-46D6-1F223E6590D8}"/>
              </a:ext>
            </a:extLst>
          </p:cNvPr>
          <p:cNvSpPr/>
          <p:nvPr/>
        </p:nvSpPr>
        <p:spPr>
          <a:xfrm>
            <a:off x="5499023" y="8258005"/>
            <a:ext cx="795642" cy="49958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val 23">
            <a:extLst>
              <a:ext uri="{FF2B5EF4-FFF2-40B4-BE49-F238E27FC236}">
                <a16:creationId xmlns:a16="http://schemas.microsoft.com/office/drawing/2014/main" id="{B7EB9C1A-81FF-14EA-3B66-ABDD244EBF3F}"/>
              </a:ext>
            </a:extLst>
          </p:cNvPr>
          <p:cNvSpPr/>
          <p:nvPr/>
        </p:nvSpPr>
        <p:spPr>
          <a:xfrm>
            <a:off x="6070866" y="7825179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64A3980A-0E2B-D6B7-45FA-002CD5850D43}"/>
              </a:ext>
            </a:extLst>
          </p:cNvPr>
          <p:cNvSpPr/>
          <p:nvPr/>
        </p:nvSpPr>
        <p:spPr>
          <a:xfrm>
            <a:off x="685140" y="6005567"/>
            <a:ext cx="1912165" cy="4328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5A19D011-8159-5289-5683-38E7ED1FB1A2}"/>
              </a:ext>
            </a:extLst>
          </p:cNvPr>
          <p:cNvSpPr/>
          <p:nvPr/>
        </p:nvSpPr>
        <p:spPr>
          <a:xfrm>
            <a:off x="2440517" y="8366241"/>
            <a:ext cx="615375" cy="41010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28">
            <a:extLst>
              <a:ext uri="{FF2B5EF4-FFF2-40B4-BE49-F238E27FC236}">
                <a16:creationId xmlns:a16="http://schemas.microsoft.com/office/drawing/2014/main" id="{A59A1B59-371F-7844-968A-CF3DEE6CFF32}"/>
              </a:ext>
            </a:extLst>
          </p:cNvPr>
          <p:cNvSpPr/>
          <p:nvPr/>
        </p:nvSpPr>
        <p:spPr>
          <a:xfrm>
            <a:off x="2602983" y="6025763"/>
            <a:ext cx="267217" cy="43282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30">
            <a:extLst>
              <a:ext uri="{FF2B5EF4-FFF2-40B4-BE49-F238E27FC236}">
                <a16:creationId xmlns:a16="http://schemas.microsoft.com/office/drawing/2014/main" id="{700FD045-221B-A661-0570-FA47655EE14F}"/>
              </a:ext>
            </a:extLst>
          </p:cNvPr>
          <p:cNvSpPr/>
          <p:nvPr/>
        </p:nvSpPr>
        <p:spPr>
          <a:xfrm>
            <a:off x="2642890" y="558120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32">
            <a:extLst>
              <a:ext uri="{FF2B5EF4-FFF2-40B4-BE49-F238E27FC236}">
                <a16:creationId xmlns:a16="http://schemas.microsoft.com/office/drawing/2014/main" id="{F8D1BCAD-C732-D7D7-985D-D770EBE50B12}"/>
              </a:ext>
            </a:extLst>
          </p:cNvPr>
          <p:cNvSpPr/>
          <p:nvPr/>
        </p:nvSpPr>
        <p:spPr>
          <a:xfrm>
            <a:off x="2967698" y="805564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Arrow Connector 34">
            <a:extLst>
              <a:ext uri="{FF2B5EF4-FFF2-40B4-BE49-F238E27FC236}">
                <a16:creationId xmlns:a16="http://schemas.microsoft.com/office/drawing/2014/main" id="{CD5510D9-A496-62D2-C805-748969DEEB6E}"/>
              </a:ext>
            </a:extLst>
          </p:cNvPr>
          <p:cNvCxnSpPr>
            <a:cxnSpLocks/>
          </p:cNvCxnSpPr>
          <p:nvPr/>
        </p:nvCxnSpPr>
        <p:spPr>
          <a:xfrm flipV="1">
            <a:off x="3003740" y="6280333"/>
            <a:ext cx="637308" cy="87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">
            <a:extLst>
              <a:ext uri="{FF2B5EF4-FFF2-40B4-BE49-F238E27FC236}">
                <a16:creationId xmlns:a16="http://schemas.microsoft.com/office/drawing/2014/main" id="{7BA98CCE-71C3-D17B-B177-719D8F5A69D7}"/>
              </a:ext>
            </a:extLst>
          </p:cNvPr>
          <p:cNvSpPr/>
          <p:nvPr/>
        </p:nvSpPr>
        <p:spPr>
          <a:xfrm>
            <a:off x="3641048" y="6979872"/>
            <a:ext cx="357953" cy="51073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0">
            <a:extLst>
              <a:ext uri="{FF2B5EF4-FFF2-40B4-BE49-F238E27FC236}">
                <a16:creationId xmlns:a16="http://schemas.microsoft.com/office/drawing/2014/main" id="{151931B9-5C44-FC24-2C10-8C439261A1F9}"/>
              </a:ext>
            </a:extLst>
          </p:cNvPr>
          <p:cNvSpPr/>
          <p:nvPr/>
        </p:nvSpPr>
        <p:spPr>
          <a:xfrm>
            <a:off x="3820024" y="6638722"/>
            <a:ext cx="413002" cy="47127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4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447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5BF13-F6F8-417B-1017-3770CC064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CF90EC8-A16C-52F5-9C61-896E02112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6EDD563-4B27-4F1C-3A7D-9C55EED447C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5BCD0777-15A4-B580-D61F-910B34ECB06B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DBBB6-9BDE-9A4D-BCBE-19F58F5F8009}"/>
              </a:ext>
            </a:extLst>
          </p:cNvPr>
          <p:cNvSpPr txBox="1"/>
          <p:nvPr/>
        </p:nvSpPr>
        <p:spPr>
          <a:xfrm>
            <a:off x="228447" y="828904"/>
            <a:ext cx="661685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5a. Chwazi </a:t>
            </a:r>
            <a:r>
              <a:rPr b="1"/>
              <a:t>longè tan konje w la</a:t>
            </a:r>
            <a:r>
              <a:t> nan meni dewoulan an: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</a:t>
            </a:r>
            <a:r>
              <a:rPr b="1"/>
              <a:t>Ful</a:t>
            </a:r>
            <a:r>
              <a:t>l si w ap pran konje pou tout jounen an</a:t>
            </a:r>
          </a:p>
          <a:p>
            <a:endParaRPr lang="en-IN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Remak</a:t>
            </a:r>
            <a:r>
              <a:t>: Pa soumèt yon demann ki kouvri plizyè semèn travay youn apre lòt. Si w fè sa, sa ka dedui èdtan pou jou ki pa travay nan entèval dat yo chwazi a.</a:t>
            </a:r>
          </a:p>
          <a:p>
            <a:endParaRPr lang="en-IN" sz="2000" b="1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Egzanp</a:t>
            </a:r>
            <a: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Kòrèk – Si w abitye travay lendi jiska vandredi e w gen konje nan wikenn e w ap mande de semèn konje, soumèt yon demann apa pou chak semèn.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Pa kòrèk - Soumèt yon sèl demann ki kouvri de semèn youn apre lòt.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Apre sa, chwazi </a:t>
            </a:r>
            <a:r>
              <a:rPr b="1"/>
              <a:t>Submit</a:t>
            </a:r>
            <a:r>
              <a:t>.</a:t>
            </a: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49D1ABEA-A32D-5E4B-B50D-F72A2457E9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8733" y="5826387"/>
            <a:ext cx="5523329" cy="2986989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70886E1C-61B9-A7DF-AA23-2ACB406D1F5C}"/>
              </a:ext>
            </a:extLst>
          </p:cNvPr>
          <p:cNvSpPr/>
          <p:nvPr/>
        </p:nvSpPr>
        <p:spPr>
          <a:xfrm>
            <a:off x="5660493" y="8450263"/>
            <a:ext cx="506945" cy="34448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CD756536-CB46-A5A8-FE7D-3BA7DFB81838}"/>
              </a:ext>
            </a:extLst>
          </p:cNvPr>
          <p:cNvSpPr/>
          <p:nvPr/>
        </p:nvSpPr>
        <p:spPr>
          <a:xfrm>
            <a:off x="4496721" y="6690632"/>
            <a:ext cx="1621504" cy="27750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Oval 4">
            <a:extLst>
              <a:ext uri="{FF2B5EF4-FFF2-40B4-BE49-F238E27FC236}">
                <a16:creationId xmlns:a16="http://schemas.microsoft.com/office/drawing/2014/main" id="{630FAA40-FABC-B3E3-064D-D1B58FFC0A23}"/>
              </a:ext>
            </a:extLst>
          </p:cNvPr>
          <p:cNvSpPr/>
          <p:nvPr/>
        </p:nvSpPr>
        <p:spPr>
          <a:xfrm>
            <a:off x="6104681" y="6415897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rPr dirty="0"/>
              <a:t>5a</a:t>
            </a:r>
          </a:p>
        </p:txBody>
      </p:sp>
      <p:sp>
        <p:nvSpPr>
          <p:cNvPr id="20" name="Oval 10">
            <a:extLst>
              <a:ext uri="{FF2B5EF4-FFF2-40B4-BE49-F238E27FC236}">
                <a16:creationId xmlns:a16="http://schemas.microsoft.com/office/drawing/2014/main" id="{F32DEF08-ADE2-B27F-3AC7-5A991FF3D7C9}"/>
              </a:ext>
            </a:extLst>
          </p:cNvPr>
          <p:cNvSpPr/>
          <p:nvPr/>
        </p:nvSpPr>
        <p:spPr>
          <a:xfrm>
            <a:off x="6025249" y="8051301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t>5a</a:t>
            </a:r>
          </a:p>
        </p:txBody>
      </p:sp>
    </p:spTree>
    <p:extLst>
      <p:ext uri="{BB962C8B-B14F-4D97-AF65-F5344CB8AC3E}">
        <p14:creationId xmlns:p14="http://schemas.microsoft.com/office/powerpoint/2010/main" val="389662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73A2C-9089-425D-ABF6-76EBB2F77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1A9810DC-3A2E-C658-FE45-A7C96E6E1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6C9BFC1-5A7E-6959-CC79-2F7A3DAC2A06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17D8AD52-B3ED-F038-B586-22D2704129E1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AB6D76-E91E-621A-DC75-FDA2FEDFAA87}"/>
              </a:ext>
            </a:extLst>
          </p:cNvPr>
          <p:cNvSpPr txBox="1"/>
          <p:nvPr/>
        </p:nvSpPr>
        <p:spPr>
          <a:xfrm>
            <a:off x="228447" y="1006327"/>
            <a:ext cx="661685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5b. Chwazi </a:t>
            </a:r>
            <a:r>
              <a:rPr b="1"/>
              <a:t>longè tan konje w la</a:t>
            </a:r>
            <a:r>
              <a:t> nan meni dewoulan an: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</a:t>
            </a:r>
            <a:r>
              <a:rPr b="1"/>
              <a:t>Hours</a:t>
            </a:r>
            <a:r>
              <a:t> si w ap pran konje pou yon pati nan jounen an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Antre </a:t>
            </a:r>
            <a:r>
              <a:rPr b="1"/>
              <a:t>Lè kòmansman </a:t>
            </a:r>
            <a:r>
              <a:t>an pou presize lè tan konje w la kòmanse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Antre </a:t>
            </a:r>
            <a:r>
              <a:rPr b="1"/>
              <a:t>Dire </a:t>
            </a:r>
            <a:r>
              <a:t>a pou presize kantite total èdtan w ap mande yo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Apre sa, chwazi </a:t>
            </a:r>
            <a:r>
              <a:rPr b="1"/>
              <a:t>Submit</a:t>
            </a:r>
            <a:r>
              <a:t>.</a:t>
            </a: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6182619D-760E-D233-ACA8-1197FA7B61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75628" y="4475696"/>
            <a:ext cx="5506743" cy="2978019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D2E2FEBB-464D-5B78-026B-64C003D59B3F}"/>
              </a:ext>
            </a:extLst>
          </p:cNvPr>
          <p:cNvSpPr/>
          <p:nvPr/>
        </p:nvSpPr>
        <p:spPr>
          <a:xfrm>
            <a:off x="4598980" y="5339979"/>
            <a:ext cx="1765300" cy="21603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9D26FC56-457B-86CD-D7DB-20A3663AD13C}"/>
              </a:ext>
            </a:extLst>
          </p:cNvPr>
          <p:cNvSpPr/>
          <p:nvPr/>
        </p:nvSpPr>
        <p:spPr>
          <a:xfrm>
            <a:off x="5666742" y="7142192"/>
            <a:ext cx="530225" cy="31152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12B58286-31AF-B872-34A1-0320A2BA3B18}"/>
              </a:ext>
            </a:extLst>
          </p:cNvPr>
          <p:cNvSpPr/>
          <p:nvPr/>
        </p:nvSpPr>
        <p:spPr>
          <a:xfrm>
            <a:off x="4497695" y="5576916"/>
            <a:ext cx="852487" cy="2381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5C702210-CD55-15FF-5AE4-05D2A27149DC}"/>
              </a:ext>
            </a:extLst>
          </p:cNvPr>
          <p:cNvSpPr/>
          <p:nvPr/>
        </p:nvSpPr>
        <p:spPr>
          <a:xfrm>
            <a:off x="5350182" y="5576713"/>
            <a:ext cx="829662" cy="23811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Oval 27">
            <a:extLst>
              <a:ext uri="{FF2B5EF4-FFF2-40B4-BE49-F238E27FC236}">
                <a16:creationId xmlns:a16="http://schemas.microsoft.com/office/drawing/2014/main" id="{443654D8-B238-078D-7435-23B52636A7AF}"/>
              </a:ext>
            </a:extLst>
          </p:cNvPr>
          <p:cNvSpPr/>
          <p:nvPr/>
        </p:nvSpPr>
        <p:spPr>
          <a:xfrm>
            <a:off x="6018617" y="6728935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t>5b</a:t>
            </a:r>
          </a:p>
        </p:txBody>
      </p:sp>
      <p:sp>
        <p:nvSpPr>
          <p:cNvPr id="24" name="Oval 31">
            <a:extLst>
              <a:ext uri="{FF2B5EF4-FFF2-40B4-BE49-F238E27FC236}">
                <a16:creationId xmlns:a16="http://schemas.microsoft.com/office/drawing/2014/main" id="{7C483148-B2CF-00FB-FADC-332B1420FAB2}"/>
              </a:ext>
            </a:extLst>
          </p:cNvPr>
          <p:cNvSpPr/>
          <p:nvPr/>
        </p:nvSpPr>
        <p:spPr>
          <a:xfrm>
            <a:off x="4064645" y="5479973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rPr dirty="0"/>
              <a:t>5b</a:t>
            </a:r>
          </a:p>
        </p:txBody>
      </p:sp>
      <p:sp>
        <p:nvSpPr>
          <p:cNvPr id="26" name="Oval 33">
            <a:extLst>
              <a:ext uri="{FF2B5EF4-FFF2-40B4-BE49-F238E27FC236}">
                <a16:creationId xmlns:a16="http://schemas.microsoft.com/office/drawing/2014/main" id="{E403CB8D-5DC4-49D2-A4AC-B175FEA642B2}"/>
              </a:ext>
            </a:extLst>
          </p:cNvPr>
          <p:cNvSpPr/>
          <p:nvPr/>
        </p:nvSpPr>
        <p:spPr>
          <a:xfrm>
            <a:off x="6182371" y="5473370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t>5b</a:t>
            </a:r>
          </a:p>
        </p:txBody>
      </p:sp>
      <p:sp>
        <p:nvSpPr>
          <p:cNvPr id="29" name="Oval 35">
            <a:extLst>
              <a:ext uri="{FF2B5EF4-FFF2-40B4-BE49-F238E27FC236}">
                <a16:creationId xmlns:a16="http://schemas.microsoft.com/office/drawing/2014/main" id="{B294437B-C17E-9A00-0EC6-5732E9E20E72}"/>
              </a:ext>
            </a:extLst>
          </p:cNvPr>
          <p:cNvSpPr/>
          <p:nvPr/>
        </p:nvSpPr>
        <p:spPr>
          <a:xfrm>
            <a:off x="6196967" y="4917351"/>
            <a:ext cx="414000" cy="432000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 sz="2000">
                <a:solidFill>
                  <a:prstClr val="white"/>
                </a:solidFill>
                <a:latin typeface="Trebuchet MS" panose="020B0603020202020204" pitchFamily="34" charset="0"/>
                <a:cs typeface="Poppins" panose="00000500000000000000" pitchFamily="2" charset="0"/>
              </a:defRPr>
            </a:pPr>
            <a:r>
              <a:t>5b</a:t>
            </a:r>
          </a:p>
        </p:txBody>
      </p:sp>
    </p:spTree>
    <p:extLst>
      <p:ext uri="{BB962C8B-B14F-4D97-AF65-F5344CB8AC3E}">
        <p14:creationId xmlns:p14="http://schemas.microsoft.com/office/powerpoint/2010/main" val="285654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F6F53-0D1E-2B28-989A-145E273CC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AA1EACE-83E2-A602-6824-B0AD94816D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7743" y="2343494"/>
            <a:ext cx="6122514" cy="3311025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20B20F0B-7366-EA3C-F034-973C346F0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559B5C0-4B99-39BF-8112-E8E9D61F7BD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715C7649-B215-05C4-8610-979681D5C436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AFF4BB8-15D4-BE66-1913-281A01564224}"/>
              </a:ext>
            </a:extLst>
          </p:cNvPr>
          <p:cNvSpPr/>
          <p:nvPr/>
        </p:nvSpPr>
        <p:spPr>
          <a:xfrm>
            <a:off x="407887" y="5174343"/>
            <a:ext cx="1633374" cy="35904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E9A8E8B-2031-E7BA-54E8-A1BD18187394}"/>
              </a:ext>
            </a:extLst>
          </p:cNvPr>
          <p:cNvSpPr/>
          <p:nvPr/>
        </p:nvSpPr>
        <p:spPr>
          <a:xfrm>
            <a:off x="1935146" y="4794453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BA4117-7AC0-4719-56B0-EFB75409373D}"/>
              </a:ext>
            </a:extLst>
          </p:cNvPr>
          <p:cNvSpPr txBox="1"/>
          <p:nvPr/>
        </p:nvSpPr>
        <p:spPr>
          <a:xfrm>
            <a:off x="241146" y="1008629"/>
            <a:ext cx="62358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6. Apre w fin chwazi soumèt, yon notifikasyon parèt ki konfime yo te soumèt demann tan konje a.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500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4648D-4041-6B06-6540-E8065DDF9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3E1EDCE-61DE-47EE-A8FF-AEA7C96920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2772177"/>
            <a:ext cx="6159600" cy="3331080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049A927C-AF83-53AE-C79E-D64F3A69D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E771B07-2A29-959E-D419-411C4815195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53A47F55-A3B1-9C76-0874-888AFDA5A35F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40971B-14DE-BF32-8FF3-2B1A9774C106}"/>
              </a:ext>
            </a:extLst>
          </p:cNvPr>
          <p:cNvSpPr txBox="1"/>
          <p:nvPr/>
        </p:nvSpPr>
        <p:spPr>
          <a:xfrm>
            <a:off x="238160" y="101010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Siveye Estati Demann Konje a</a:t>
            </a:r>
            <a:endParaRPr lang="en-IN" sz="2000" b="1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6BFE6C-31DA-8B0E-EC57-77368850C167}"/>
              </a:ext>
            </a:extLst>
          </p:cNvPr>
          <p:cNvSpPr txBox="1"/>
          <p:nvPr/>
        </p:nvSpPr>
        <p:spPr>
          <a:xfrm>
            <a:off x="279648" y="1734124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Nan paj dakèy la, chwazi ikòn </a:t>
            </a:r>
            <a:r>
              <a:rPr b="1"/>
              <a:t>klòch</a:t>
            </a:r>
            <a:r>
              <a:t> la nan kwen anwo adwat la pou jwenn aksè nan </a:t>
            </a:r>
            <a:r>
              <a:rPr b="1"/>
              <a:t>Sant Kontwòl la</a:t>
            </a:r>
            <a:r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60A4AA-3367-2426-92EF-A8A8B2D4EB0B}"/>
              </a:ext>
            </a:extLst>
          </p:cNvPr>
          <p:cNvSpPr/>
          <p:nvPr/>
        </p:nvSpPr>
        <p:spPr>
          <a:xfrm>
            <a:off x="6074093" y="2782889"/>
            <a:ext cx="222731" cy="27971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A3384FC-F1ED-54FC-F7E2-9326FE7875BF}"/>
              </a:ext>
            </a:extLst>
          </p:cNvPr>
          <p:cNvSpPr/>
          <p:nvPr/>
        </p:nvSpPr>
        <p:spPr>
          <a:xfrm>
            <a:off x="6166733" y="2377797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306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C83CC-B04F-9835-D6AF-16878AFC8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3387ACC-484B-8A41-6477-E4C31CA634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5882" y="2953773"/>
            <a:ext cx="6146236" cy="3323854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764938AE-381A-9B3E-8EB4-310EE853A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0F9C00C-878C-CCD6-25A6-423704CAB6DD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0A2CAFB-B937-A254-C7A7-0287F0DD626E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9E38D4-9171-496D-C0AF-BEBEDE19D4F9}"/>
              </a:ext>
            </a:extLst>
          </p:cNvPr>
          <p:cNvSpPr txBox="1"/>
          <p:nvPr/>
        </p:nvSpPr>
        <p:spPr>
          <a:xfrm>
            <a:off x="238160" y="1010028"/>
            <a:ext cx="66168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Nan panèl </a:t>
            </a:r>
            <a:r>
              <a:rPr b="1"/>
              <a:t>Sant kontwòl </a:t>
            </a:r>
            <a:r>
              <a:t>la, ou ka wè sitiyasyon demann konje w la.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Remak</a:t>
            </a:r>
            <a:r>
              <a:t>: Demann konje yo montre youn nan kat estati yo: Soumèt, Apwouve, Refize oswa Anile.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3ED79F-8209-3F5E-5841-02CA3348F0F9}"/>
              </a:ext>
            </a:extLst>
          </p:cNvPr>
          <p:cNvSpPr/>
          <p:nvPr/>
        </p:nvSpPr>
        <p:spPr>
          <a:xfrm>
            <a:off x="5218114" y="3799417"/>
            <a:ext cx="541867" cy="21378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D0226D4-8C4B-54C7-A95B-638C730567C7}"/>
              </a:ext>
            </a:extLst>
          </p:cNvPr>
          <p:cNvSpPr/>
          <p:nvPr/>
        </p:nvSpPr>
        <p:spPr>
          <a:xfrm>
            <a:off x="4805112" y="3689895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450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9D1BF-80E4-C139-3F4F-641B1B9CC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CE07B6D-A256-2FFA-FCE3-155EAD1848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5882" y="2038558"/>
            <a:ext cx="6146236" cy="3323854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9E305F77-1890-8AE1-6D88-8DA6D67C70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3C29B22-16D3-5400-114A-6D658DF268E0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9FF38211-9567-031B-03BF-24163C6AF1EA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33895B-C7F3-5029-EEE9-DD5EAB5D6B8A}"/>
              </a:ext>
            </a:extLst>
          </p:cNvPr>
          <p:cNvSpPr txBox="1"/>
          <p:nvPr/>
        </p:nvSpPr>
        <p:spPr>
          <a:xfrm>
            <a:off x="238160" y="1010028"/>
            <a:ext cx="6616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Pou wè plis detay sou demann lan, chwazi </a:t>
            </a:r>
            <a:r>
              <a:rPr b="1"/>
              <a:t>notifikasyon demann konje a</a:t>
            </a:r>
            <a: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28739B-0AED-E797-3A02-4545C66C3F74}"/>
              </a:ext>
            </a:extLst>
          </p:cNvPr>
          <p:cNvSpPr/>
          <p:nvPr/>
        </p:nvSpPr>
        <p:spPr>
          <a:xfrm>
            <a:off x="4998719" y="2362212"/>
            <a:ext cx="1490981" cy="136886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99E9ECF-6FC7-3414-217A-B00337AB64AD}"/>
              </a:ext>
            </a:extLst>
          </p:cNvPr>
          <p:cNvSpPr/>
          <p:nvPr/>
        </p:nvSpPr>
        <p:spPr>
          <a:xfrm>
            <a:off x="6368537" y="2105623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26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8A895-FE97-0E5F-6D35-A08F99D30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9C56138-0E79-B8FA-263A-B9BD7FB921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3983899"/>
            <a:ext cx="6159600" cy="3331080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DF62D714-83D2-0385-419A-998190409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4FEC655-CEAC-FDD4-39D3-BC38297017BA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2BDBF2FA-31DF-12B1-C13D-D08869662A94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3DA7A0-A08A-9749-0DA6-A3CE9DD11BEE}"/>
              </a:ext>
            </a:extLst>
          </p:cNvPr>
          <p:cNvSpPr txBox="1"/>
          <p:nvPr/>
        </p:nvSpPr>
        <p:spPr>
          <a:xfrm>
            <a:off x="238159" y="1010028"/>
            <a:ext cx="661685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 Paj konplè </a:t>
            </a:r>
            <a:r>
              <a:rPr b="1"/>
              <a:t>Sant kontwòl </a:t>
            </a:r>
            <a:r>
              <a:t>la pral louvri nan </a:t>
            </a:r>
            <a:r>
              <a:rPr b="1"/>
              <a:t>Demann Mwen yo</a:t>
            </a:r>
            <a:r>
              <a:t>. 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kare pou </a:t>
            </a:r>
            <a:r>
              <a:rPr b="1"/>
              <a:t>tcheke</a:t>
            </a:r>
            <a:r>
              <a:t> ki bò kote demann lan pou ka wè panèl </a:t>
            </a:r>
            <a:r>
              <a:rPr b="1"/>
              <a:t>Detay</a:t>
            </a:r>
            <a:r>
              <a:t> yo. Gwoup Detay la montre plis enfòmasyon sou demann konje a, ki gen ladan </a:t>
            </a:r>
            <a:r>
              <a:rPr b="1"/>
              <a:t>Dat ki modifye yo</a:t>
            </a:r>
            <a:r>
              <a:t>, </a:t>
            </a:r>
            <a:r>
              <a:rPr b="1"/>
              <a:t>Kòmantè &amp; Istwa Est</a:t>
            </a:r>
            <a:r>
              <a:t>a</a:t>
            </a:r>
            <a:r>
              <a:rPr b="1"/>
              <a:t>ti, </a:t>
            </a:r>
            <a:r>
              <a:t>ak </a:t>
            </a:r>
            <a:r>
              <a:rPr b="1"/>
              <a:t>Detay Demann lan</a:t>
            </a:r>
            <a:r>
              <a:t>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A4AACB4-2B52-6EA0-A8E3-646F530875B4}"/>
              </a:ext>
            </a:extLst>
          </p:cNvPr>
          <p:cNvSpPr/>
          <p:nvPr/>
        </p:nvSpPr>
        <p:spPr>
          <a:xfrm flipV="1">
            <a:off x="5046132" y="4518362"/>
            <a:ext cx="1462667" cy="279661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CFE2845-D281-6FE2-68BF-4C8A8CF5CB73}"/>
              </a:ext>
            </a:extLst>
          </p:cNvPr>
          <p:cNvSpPr/>
          <p:nvPr/>
        </p:nvSpPr>
        <p:spPr>
          <a:xfrm flipV="1">
            <a:off x="365159" y="4855542"/>
            <a:ext cx="825466" cy="25369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5C5AEB4-D686-4AE0-272B-F0A4BF57C541}"/>
              </a:ext>
            </a:extLst>
          </p:cNvPr>
          <p:cNvSpPr/>
          <p:nvPr/>
        </p:nvSpPr>
        <p:spPr>
          <a:xfrm>
            <a:off x="1255416" y="4775055"/>
            <a:ext cx="165101" cy="16097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9558AC8-F560-5608-5B57-B582CE8536B1}"/>
              </a:ext>
            </a:extLst>
          </p:cNvPr>
          <p:cNvSpPr/>
          <p:nvPr/>
        </p:nvSpPr>
        <p:spPr>
          <a:xfrm>
            <a:off x="1255416" y="434223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it-IT" dirty="0"/>
              <a:t>4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8DB3484-BB41-FD36-1B64-BBC6E742CFDC}"/>
              </a:ext>
            </a:extLst>
          </p:cNvPr>
          <p:cNvSpPr/>
          <p:nvPr/>
        </p:nvSpPr>
        <p:spPr>
          <a:xfrm>
            <a:off x="6357825" y="4085537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it-IT" dirty="0"/>
              <a:t>4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59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DACA8-4E69-C892-A1FF-0142BAAC8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E6A28619-1A67-9DAB-E7F1-E3172A14D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DBC2CA-F281-BB17-5DA7-C812721EFC9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7AD24B81-3966-AB96-F6C3-BE473315A857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432C42-78EE-F201-C9F2-16AF5C764094}"/>
              </a:ext>
            </a:extLst>
          </p:cNvPr>
          <p:cNvSpPr txBox="1"/>
          <p:nvPr/>
        </p:nvSpPr>
        <p:spPr>
          <a:xfrm>
            <a:off x="238160" y="101010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Anile yon Demann Konje</a:t>
            </a:r>
            <a:endParaRPr lang="en-IN" sz="2000" b="1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A82034-C0EE-3DC4-912C-4F24A5191175}"/>
              </a:ext>
            </a:extLst>
          </p:cNvPr>
          <p:cNvSpPr txBox="1"/>
          <p:nvPr/>
        </p:nvSpPr>
        <p:spPr>
          <a:xfrm>
            <a:off x="279648" y="1596949"/>
            <a:ext cx="613507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Nan paj dakèy la, chwazi ikòn </a:t>
            </a:r>
            <a:r>
              <a:rPr b="1"/>
              <a:t>klòch</a:t>
            </a:r>
            <a:r>
              <a:t> la nan kwen anwo adwat la pou jwenn aksè nan </a:t>
            </a:r>
            <a:r>
              <a:rPr b="1"/>
              <a:t>Sant Kontwòl la</a:t>
            </a:r>
            <a:r>
              <a:t>.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736237DD-1D50-2370-2746-04DE25D963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00" y="2772177"/>
            <a:ext cx="6159600" cy="333108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9" name="Rectangle 10">
            <a:extLst>
              <a:ext uri="{FF2B5EF4-FFF2-40B4-BE49-F238E27FC236}">
                <a16:creationId xmlns:a16="http://schemas.microsoft.com/office/drawing/2014/main" id="{0C5CEF04-41A4-6ADC-441D-E5BD1F017ADD}"/>
              </a:ext>
            </a:extLst>
          </p:cNvPr>
          <p:cNvSpPr/>
          <p:nvPr/>
        </p:nvSpPr>
        <p:spPr>
          <a:xfrm>
            <a:off x="6074093" y="2782889"/>
            <a:ext cx="222731" cy="27971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1">
            <a:extLst>
              <a:ext uri="{FF2B5EF4-FFF2-40B4-BE49-F238E27FC236}">
                <a16:creationId xmlns:a16="http://schemas.microsoft.com/office/drawing/2014/main" id="{9B4D907E-0038-8255-B298-868A9B432E69}"/>
              </a:ext>
            </a:extLst>
          </p:cNvPr>
          <p:cNvSpPr/>
          <p:nvPr/>
        </p:nvSpPr>
        <p:spPr>
          <a:xfrm>
            <a:off x="6166733" y="2377797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76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D831A-1D8F-2425-2ABB-97F140DA0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080C866C-1485-D90D-8570-73A26DC0F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F8D0A76-4D18-52F4-B6D3-BABC2BA4863D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02116776-29EF-AC76-C0A5-E12F33374056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84B972-4905-AE22-7616-F7D719958636}"/>
              </a:ext>
            </a:extLst>
          </p:cNvPr>
          <p:cNvSpPr txBox="1"/>
          <p:nvPr/>
        </p:nvSpPr>
        <p:spPr>
          <a:xfrm>
            <a:off x="238160" y="1010028"/>
            <a:ext cx="66168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Nan </a:t>
            </a:r>
            <a:r>
              <a:rPr b="1"/>
              <a:t>Sant kontwòl la</a:t>
            </a:r>
            <a:r>
              <a:t>,</a:t>
            </a:r>
            <a:r>
              <a:rPr b="1"/>
              <a:t> </a:t>
            </a:r>
            <a:r>
              <a:t>chwazi espesifik </a:t>
            </a: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/>
              <a:t>notifikasyon demann konje </a:t>
            </a:r>
            <a:r>
              <a:t>ou vle anile a</a:t>
            </a:r>
            <a:r>
              <a:rPr b="1"/>
              <a:t>.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B1043AD-DC58-3933-EA0F-E9F201A718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5882" y="2038558"/>
            <a:ext cx="6146236" cy="3323854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57B3380C-767F-BB18-538F-C15EAA39BFF6}"/>
              </a:ext>
            </a:extLst>
          </p:cNvPr>
          <p:cNvSpPr/>
          <p:nvPr/>
        </p:nvSpPr>
        <p:spPr>
          <a:xfrm>
            <a:off x="4998719" y="2362212"/>
            <a:ext cx="1490981" cy="136886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A200E7A9-FCF5-C043-6425-C4DFBF6E1D42}"/>
              </a:ext>
            </a:extLst>
          </p:cNvPr>
          <p:cNvSpPr/>
          <p:nvPr/>
        </p:nvSpPr>
        <p:spPr>
          <a:xfrm>
            <a:off x="6368537" y="2105623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it-IT" dirty="0"/>
              <a:t>2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336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0F2EC-A153-D02B-3A68-CA5CD1009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CCE24F01-25C6-3ADA-286A-EDF23E6D7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C277482-981C-0E29-E0CC-53EFA5F83442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CF06402-8E25-3BCA-550A-34CE27A29353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88FE81-35FF-C811-0494-AA92E0288E1B}"/>
              </a:ext>
            </a:extLst>
          </p:cNvPr>
          <p:cNvSpPr txBox="1"/>
          <p:nvPr/>
        </p:nvSpPr>
        <p:spPr>
          <a:xfrm>
            <a:off x="238159" y="1010028"/>
            <a:ext cx="661685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Paj konplè </a:t>
            </a:r>
            <a:r>
              <a:rPr b="1"/>
              <a:t>Sant kontwòl </a:t>
            </a:r>
            <a:r>
              <a:t>la pral louvri nan </a:t>
            </a:r>
            <a:r>
              <a:rPr b="1"/>
              <a:t>Demann Mwen yo.</a:t>
            </a:r>
            <a:r>
              <a:t> </a:t>
            </a:r>
          </a:p>
          <a:p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kare pou </a:t>
            </a:r>
            <a:r>
              <a:rPr b="1"/>
              <a:t>tcheke</a:t>
            </a:r>
            <a:r>
              <a:t> ki bò kote demann lan pou ka wè panèl </a:t>
            </a:r>
            <a:r>
              <a:rPr b="1"/>
              <a:t>Detay</a:t>
            </a:r>
            <a:r>
              <a:t> yo. Gwoup Detay la montre plis enfòmasyon sou demann konje a, ki gen ladan </a:t>
            </a:r>
            <a:r>
              <a:rPr b="1"/>
              <a:t>Dat ki modifye yo</a:t>
            </a:r>
            <a:r>
              <a:t>, </a:t>
            </a:r>
            <a:r>
              <a:rPr b="1"/>
              <a:t>Kòmantè &amp; Istwa Est</a:t>
            </a:r>
            <a:r>
              <a:t>a</a:t>
            </a:r>
            <a:r>
              <a:rPr b="1"/>
              <a:t>ti, </a:t>
            </a:r>
            <a:r>
              <a:t>ak </a:t>
            </a:r>
            <a:r>
              <a:rPr b="1"/>
              <a:t>Detay Demann lan</a:t>
            </a:r>
            <a: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350972-A8E0-1382-ACEC-5B93E0B738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00" y="3984251"/>
            <a:ext cx="6159600" cy="333108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17EDE4E-ADC7-0D0F-EF2E-94F401513537}"/>
              </a:ext>
            </a:extLst>
          </p:cNvPr>
          <p:cNvSpPr/>
          <p:nvPr/>
        </p:nvSpPr>
        <p:spPr>
          <a:xfrm flipV="1">
            <a:off x="5090000" y="4695520"/>
            <a:ext cx="1418800" cy="261981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056F4A-523F-F180-4133-5340E31354B3}"/>
              </a:ext>
            </a:extLst>
          </p:cNvPr>
          <p:cNvSpPr/>
          <p:nvPr/>
        </p:nvSpPr>
        <p:spPr>
          <a:xfrm flipV="1">
            <a:off x="349200" y="4867262"/>
            <a:ext cx="846188" cy="25369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E0B7BC-66C4-5B5C-28E1-884CD381173E}"/>
              </a:ext>
            </a:extLst>
          </p:cNvPr>
          <p:cNvSpPr/>
          <p:nvPr/>
        </p:nvSpPr>
        <p:spPr>
          <a:xfrm>
            <a:off x="1255502" y="4706289"/>
            <a:ext cx="165101" cy="16097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7CF704F-BE83-D661-83B5-3088BC9E7B21}"/>
              </a:ext>
            </a:extLst>
          </p:cNvPr>
          <p:cNvSpPr/>
          <p:nvPr/>
        </p:nvSpPr>
        <p:spPr>
          <a:xfrm>
            <a:off x="1288324" y="4291244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041FA6D-2F18-3C5F-C26B-F0A8D66E8D8B}"/>
              </a:ext>
            </a:extLst>
          </p:cNvPr>
          <p:cNvSpPr/>
          <p:nvPr/>
        </p:nvSpPr>
        <p:spPr>
          <a:xfrm>
            <a:off x="6375705" y="4291244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3494432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E4B3C-52C5-C134-A840-9E212D579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50B4B8-103D-7BC2-4413-5D25576DDA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9200" y="1846819"/>
            <a:ext cx="6159600" cy="3337714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D6F6A002-13D2-6956-0ADC-0350A8DBF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615741-3D78-C397-3BBE-4B86B1684D13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223D1604-C6D9-7E58-7CB5-1D124DCC3EDB}"/>
              </a:ext>
            </a:extLst>
          </p:cNvPr>
          <p:cNvSpPr txBox="1">
            <a:spLocks/>
          </p:cNvSpPr>
          <p:nvPr/>
        </p:nvSpPr>
        <p:spPr>
          <a:xfrm>
            <a:off x="0" y="132155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Mande Tan Konje 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E08B84-7CCB-B502-32E0-A5DB0B48DB9F}"/>
              </a:ext>
            </a:extLst>
          </p:cNvPr>
          <p:cNvSpPr txBox="1"/>
          <p:nvPr/>
        </p:nvSpPr>
        <p:spPr>
          <a:xfrm>
            <a:off x="238159" y="1010028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 Chwazi </a:t>
            </a:r>
            <a:r>
              <a:rPr b="1"/>
              <a:t>Cancel </a:t>
            </a:r>
            <a:r>
              <a:t>nan ba navigasyon an.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2CF379-62DF-B459-CBCC-619658C2AF54}"/>
              </a:ext>
            </a:extLst>
          </p:cNvPr>
          <p:cNvSpPr/>
          <p:nvPr/>
        </p:nvSpPr>
        <p:spPr>
          <a:xfrm>
            <a:off x="5591175" y="2106613"/>
            <a:ext cx="234950" cy="32670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4D69D99-C17B-378F-7792-F39973E0C1F2}"/>
              </a:ext>
            </a:extLst>
          </p:cNvPr>
          <p:cNvSpPr/>
          <p:nvPr/>
        </p:nvSpPr>
        <p:spPr>
          <a:xfrm>
            <a:off x="5672012" y="1704509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it-IT" dirty="0"/>
              <a:t>4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836315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619131-DBCF-4AED-8FDB-F34DE63D5250}">
  <ds:schemaRefs>
    <ds:schemaRef ds:uri="8a53683a-3c16-4534-8132-06817042ea78"/>
    <ds:schemaRef ds:uri="9a68dee0-3dfc-4e85-991b-80d6d69162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F4B6D89-EA2C-48EE-B2A3-E9A54647F117}">
  <ds:schemaRefs>
    <ds:schemaRef ds:uri="http://purl.org/dc/elements/1.1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purl.org/dc/dcmitype/"/>
    <ds:schemaRef ds:uri="9a68dee0-3dfc-4e85-991b-80d6d69162de"/>
    <ds:schemaRef ds:uri="8a53683a-3c16-4534-8132-06817042ea78"/>
  </ds:schemaRefs>
</ds:datastoreItem>
</file>

<file path=customXml/itemProps3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7468</TotalTime>
  <Words>1012</Words>
  <Application>Microsoft Office PowerPoint</Application>
  <PresentationFormat>Presentazione su schermo (4:3)</PresentationFormat>
  <Paragraphs>129</Paragraphs>
  <Slides>17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Poppins Bold</vt:lpstr>
      <vt:lpstr>Trebuchet MS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9</cp:revision>
  <dcterms:created xsi:type="dcterms:W3CDTF">2023-10-12T17:11:43Z</dcterms:created>
  <dcterms:modified xsi:type="dcterms:W3CDTF">2026-08-31T11:39:58Z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