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</p:sldMasterIdLst>
  <p:notesMasterIdLst>
    <p:notesMasterId r:id="rId13"/>
  </p:notesMasterIdLst>
  <p:handoutMasterIdLst>
    <p:handoutMasterId r:id="rId14"/>
  </p:handoutMasterIdLst>
  <p:sldIdLst>
    <p:sldId id="296" r:id="rId5"/>
    <p:sldId id="310" r:id="rId6"/>
    <p:sldId id="341" r:id="rId7"/>
    <p:sldId id="347" r:id="rId8"/>
    <p:sldId id="349" r:id="rId9"/>
    <p:sldId id="351" r:id="rId10"/>
    <p:sldId id="354" r:id="rId11"/>
    <p:sldId id="360" r:id="rId1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72DA109-8DA2-62BD-6509-E5DC857D6F3B}" name="Singh, Suraj" initials="SS" userId="S::USS8734@Perdue.com::cc957ba2-6a36-4542-9f61-be72e0d229ac" providerId="AD"/>
  <p188:author id="{3142D024-BA36-6360-BF94-3C188CBC15B8}" name="Mahalakshmi Panchapakesan" initials="MP" userId="Mahalakshmi Panchapakesan" providerId="None"/>
  <p188:author id="{FC160C2A-AF5D-C907-78E7-92EB7B3BA724}" name="Verma, Anjali - Contractor {PEP}" initials="V{" userId="S::anjali.verma.contractor@pepsico.com::6383e2ea-9084-4f4d-8c83-d19103f6456f" providerId="AD"/>
  <p188:author id="{D6C40F2A-7F09-05ED-25A3-C0C0040EE6D2}" name="Claire Girardot" initials="CG" userId="S::claire.girardot@ey.com::f7e0ccd9-c1ec-4dd5-8acf-9ca5f0fbe59d" providerId="AD"/>
  <p188:author id="{B596CE2C-AB2F-ED60-CD06-C5635C9A5737}" name="Suraj Singh" initials="SS" userId="S::Suraj.Singh9@gds.ey.com::03fea78f-5e67-4cef-b98d-2971247fe602" providerId="AD"/>
  <p188:author id="{9D149F5A-EBAD-2AEB-6F87-09D52E9E5972}" name="Pollinger, Marisa {PEP}" initials="PM{" userId="S::Marisa.Pollinger@pepsico.com::6872c9c5-e1e6-46d2-8ccf-91f41e116436" providerId="AD"/>
  <p188:author id="{6A690868-EC3F-E024-1E00-20CF8CEEE2AD}" name="Girardot, Claire" initials="CG" userId="S::UCG4970@Perdue.com::2788ecf3-b6f7-4e4d-9509-acc50348e31f" providerId="AD"/>
  <p188:author id="{C02B296B-A450-42C1-7E3C-DAFDDAEBFAA6}" name="Casey, Jeremiah (CAI - El Cajon - CON)" initials="CC" userId="S::jeremiah.casey@coxautoinc.com::eb752e10-b4bc-4385-8154-17cd279627b5" providerId="AD"/>
  <p188:author id="{BEFA859D-12F9-B930-016B-E07D569EF341}" name="Mahalakshmi Panchapakesan" initials="MP" userId="S::Mahalakshmi.P1@gds.ey.com::a223c210-3b6b-4f3b-ad95-d0de4719153d" providerId="AD"/>
  <p188:author id="{21B952B2-2813-FEBF-2DDD-FC1CAAC59EF1}" name="Claire Girardot" initials="CG" userId="S::Claire.Girardot@ey.com::f7e0ccd9-c1ec-4dd5-8acf-9ca5f0fbe59d" providerId="AD"/>
  <p188:author id="{8F60F5EE-F760-9D4A-364A-82BEE2C438C8}" name="Mielnicki, William (CAI - Atlanta - CON)" initials="WM" userId="S::William.Mielnicki@coxautoinc.com::763a36c9-d192-4614-b06b-56d3e328e9f9" providerId="AD"/>
  <p188:author id="{36DA5CFD-B6E2-7375-2402-57E04DAD1C15}" name="Sensky, Abbey (CAI - Detroit - CON)" initials="AS" userId="S::Abbey.Sensky@coxautoinc.com::8c0c3607-aae0-4408-b66d-a7490418e12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9B0EC2"/>
    <a:srgbClr val="56B4E9"/>
    <a:srgbClr val="F9B826"/>
    <a:srgbClr val="F5F5F5"/>
    <a:srgbClr val="FFFFFF"/>
    <a:srgbClr val="E6E6E6"/>
    <a:srgbClr val="5BA4A3"/>
    <a:srgbClr val="B9B9B9"/>
    <a:srgbClr val="5456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C725E1-8AF9-484A-B875-CC3C8BA26D06}" v="2" dt="2026-06-23T13:58:42.860"/>
    <p1510:client id="{5CFB7CDC-C041-0AC4-0F73-E00B36C6CB3F}" v="9" dt="2026-06-24T12:44:10.429"/>
    <p1510:client id="{8D445592-BFD2-402C-9EE3-449D73D5E495}" v="1" dt="2026-06-23T20:22:26.3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2701" autoAdjust="0"/>
  </p:normalViewPr>
  <p:slideViewPr>
    <p:cSldViewPr snapToGrid="0">
      <p:cViewPr varScale="1">
        <p:scale>
          <a:sx n="108" d="100"/>
          <a:sy n="108" d="100"/>
        </p:scale>
        <p:origin x="418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ngh, Suraj" userId="cc957ba2-6a36-4542-9f61-be72e0d229ac" providerId="ADAL" clId="{210908D0-EE1E-46CE-A601-D19B4194B65E}"/>
    <pc:docChg chg="undo custSel delSld modSld modMainMaster">
      <pc:chgData name="Singh, Suraj" userId="cc957ba2-6a36-4542-9f61-be72e0d229ac" providerId="ADAL" clId="{210908D0-EE1E-46CE-A601-D19B4194B65E}" dt="2026-06-23T14:13:51.828" v="787" actId="20577"/>
      <pc:docMkLst>
        <pc:docMk/>
      </pc:docMkLst>
      <pc:sldChg chg="modSp mod">
        <pc:chgData name="Singh, Suraj" userId="cc957ba2-6a36-4542-9f61-be72e0d229ac" providerId="ADAL" clId="{210908D0-EE1E-46CE-A601-D19B4194B65E}" dt="2026-06-23T14:13:51.828" v="787" actId="20577"/>
        <pc:sldMkLst>
          <pc:docMk/>
          <pc:sldMk cId="2682106653" sldId="296"/>
        </pc:sldMkLst>
        <pc:graphicFrameChg chg="modGraphic">
          <ac:chgData name="Singh, Suraj" userId="cc957ba2-6a36-4542-9f61-be72e0d229ac" providerId="ADAL" clId="{210908D0-EE1E-46CE-A601-D19B4194B65E}" dt="2026-06-23T14:13:51.828" v="787" actId="20577"/>
          <ac:graphicFrameMkLst>
            <pc:docMk/>
            <pc:sldMk cId="2682106653" sldId="296"/>
            <ac:graphicFrameMk id="5" creationId="{6B2160FB-50BC-64A7-91E3-37A45DF583AF}"/>
          </ac:graphicFrameMkLst>
        </pc:graphicFrameChg>
      </pc:sldChg>
      <pc:sldChg chg="addSp delSp modSp mod">
        <pc:chgData name="Singh, Suraj" userId="cc957ba2-6a36-4542-9f61-be72e0d229ac" providerId="ADAL" clId="{210908D0-EE1E-46CE-A601-D19B4194B65E}" dt="2026-06-22T08:49:54.311" v="706" actId="1035"/>
        <pc:sldMkLst>
          <pc:docMk/>
          <pc:sldMk cId="4173657557" sldId="310"/>
        </pc:sldMkLst>
        <pc:spChg chg="mod">
          <ac:chgData name="Singh, Suraj" userId="cc957ba2-6a36-4542-9f61-be72e0d229ac" providerId="ADAL" clId="{210908D0-EE1E-46CE-A601-D19B4194B65E}" dt="2026-06-22T08:49:54.311" v="706" actId="1035"/>
          <ac:spMkLst>
            <pc:docMk/>
            <pc:sldMk cId="4173657557" sldId="310"/>
            <ac:spMk id="5" creationId="{2F29DC64-17FE-4042-1272-B22C92FB65A0}"/>
          </ac:spMkLst>
        </pc:spChg>
        <pc:spChg chg="mod">
          <ac:chgData name="Singh, Suraj" userId="cc957ba2-6a36-4542-9f61-be72e0d229ac" providerId="ADAL" clId="{210908D0-EE1E-46CE-A601-D19B4194B65E}" dt="2026-06-22T08:49:54.311" v="706" actId="1035"/>
          <ac:spMkLst>
            <pc:docMk/>
            <pc:sldMk cId="4173657557" sldId="310"/>
            <ac:spMk id="9" creationId="{84DB1C46-11B0-933D-6217-853B427BDD7F}"/>
          </ac:spMkLst>
        </pc:spChg>
        <pc:spChg chg="mod">
          <ac:chgData name="Singh, Suraj" userId="cc957ba2-6a36-4542-9f61-be72e0d229ac" providerId="ADAL" clId="{210908D0-EE1E-46CE-A601-D19B4194B65E}" dt="2026-06-22T08:49:54.311" v="706" actId="1035"/>
          <ac:spMkLst>
            <pc:docMk/>
            <pc:sldMk cId="4173657557" sldId="310"/>
            <ac:spMk id="15" creationId="{64CA0B9B-CBE9-28F3-7086-107D27F6C490}"/>
          </ac:spMkLst>
        </pc:spChg>
        <pc:spChg chg="mod">
          <ac:chgData name="Singh, Suraj" userId="cc957ba2-6a36-4542-9f61-be72e0d229ac" providerId="ADAL" clId="{210908D0-EE1E-46CE-A601-D19B4194B65E}" dt="2026-06-22T08:49:54.311" v="706" actId="1035"/>
          <ac:spMkLst>
            <pc:docMk/>
            <pc:sldMk cId="4173657557" sldId="310"/>
            <ac:spMk id="30" creationId="{EFB25F91-84E8-A8F6-E385-E570E7A629B1}"/>
          </ac:spMkLst>
        </pc:spChg>
        <pc:picChg chg="add mod ord">
          <ac:chgData name="Singh, Suraj" userId="cc957ba2-6a36-4542-9f61-be72e0d229ac" providerId="ADAL" clId="{210908D0-EE1E-46CE-A601-D19B4194B65E}" dt="2026-06-22T08:49:54.311" v="706" actId="1035"/>
          <ac:picMkLst>
            <pc:docMk/>
            <pc:sldMk cId="4173657557" sldId="310"/>
            <ac:picMk id="13" creationId="{5DDF1BF1-D998-EFAF-4B9B-EB7E156E1C15}"/>
          </ac:picMkLst>
        </pc:picChg>
      </pc:sldChg>
      <pc:sldChg chg="addSp delSp modSp mod">
        <pc:chgData name="Singh, Suraj" userId="cc957ba2-6a36-4542-9f61-be72e0d229ac" providerId="ADAL" clId="{210908D0-EE1E-46CE-A601-D19B4194B65E}" dt="2026-06-23T13:59:55.400" v="757" actId="14100"/>
        <pc:sldMkLst>
          <pc:docMk/>
          <pc:sldMk cId="2400560022" sldId="341"/>
        </pc:sldMkLst>
        <pc:spChg chg="mod">
          <ac:chgData name="Singh, Suraj" userId="cc957ba2-6a36-4542-9f61-be72e0d229ac" providerId="ADAL" clId="{210908D0-EE1E-46CE-A601-D19B4194B65E}" dt="2026-06-23T13:59:55.400" v="757" actId="14100"/>
          <ac:spMkLst>
            <pc:docMk/>
            <pc:sldMk cId="2400560022" sldId="341"/>
            <ac:spMk id="7" creationId="{C7C65700-AD54-6A57-2870-EB750688FDB9}"/>
          </ac:spMkLst>
        </pc:spChg>
        <pc:spChg chg="add mod">
          <ac:chgData name="Singh, Suraj" userId="cc957ba2-6a36-4542-9f61-be72e0d229ac" providerId="ADAL" clId="{210908D0-EE1E-46CE-A601-D19B4194B65E}" dt="2026-06-23T13:59:43.173" v="756" actId="14100"/>
          <ac:spMkLst>
            <pc:docMk/>
            <pc:sldMk cId="2400560022" sldId="341"/>
            <ac:spMk id="10" creationId="{EF184F70-FF09-4EA4-B4CE-2C0103588402}"/>
          </ac:spMkLst>
        </pc:spChg>
        <pc:spChg chg="add mod">
          <ac:chgData name="Singh, Suraj" userId="cc957ba2-6a36-4542-9f61-be72e0d229ac" providerId="ADAL" clId="{210908D0-EE1E-46CE-A601-D19B4194B65E}" dt="2026-06-23T13:59:36.577" v="755" actId="1076"/>
          <ac:spMkLst>
            <pc:docMk/>
            <pc:sldMk cId="2400560022" sldId="341"/>
            <ac:spMk id="11" creationId="{88BBDAC2-2594-8C2E-A3D5-95E62C36EB8D}"/>
          </ac:spMkLst>
        </pc:spChg>
        <pc:picChg chg="add mod">
          <ac:chgData name="Singh, Suraj" userId="cc957ba2-6a36-4542-9f61-be72e0d229ac" providerId="ADAL" clId="{210908D0-EE1E-46CE-A601-D19B4194B65E}" dt="2026-06-23T13:59:28.613" v="754" actId="1076"/>
          <ac:picMkLst>
            <pc:docMk/>
            <pc:sldMk cId="2400560022" sldId="341"/>
            <ac:picMk id="6" creationId="{5467217E-63B8-3785-C045-5F427B019A84}"/>
          </ac:picMkLst>
        </pc:picChg>
        <pc:picChg chg="add mod ord modCrop">
          <ac:chgData name="Singh, Suraj" userId="cc957ba2-6a36-4542-9f61-be72e0d229ac" providerId="ADAL" clId="{210908D0-EE1E-46CE-A601-D19B4194B65E}" dt="2026-06-23T13:58:08.078" v="715" actId="732"/>
          <ac:picMkLst>
            <pc:docMk/>
            <pc:sldMk cId="2400560022" sldId="341"/>
            <ac:picMk id="9" creationId="{E6BE3493-382F-B0A3-3513-2EA3FCE93358}"/>
          </ac:picMkLst>
        </pc:picChg>
      </pc:sldChg>
      <pc:sldChg chg="addSp delSp modSp mod">
        <pc:chgData name="Singh, Suraj" userId="cc957ba2-6a36-4542-9f61-be72e0d229ac" providerId="ADAL" clId="{210908D0-EE1E-46CE-A601-D19B4194B65E}" dt="2026-06-09T09:54:12.786" v="672" actId="108"/>
        <pc:sldMkLst>
          <pc:docMk/>
          <pc:sldMk cId="3797816343" sldId="347"/>
        </pc:sldMkLst>
        <pc:spChg chg="mod">
          <ac:chgData name="Singh, Suraj" userId="cc957ba2-6a36-4542-9f61-be72e0d229ac" providerId="ADAL" clId="{210908D0-EE1E-46CE-A601-D19B4194B65E}" dt="2026-06-08T09:22:57.298" v="44" actId="14100"/>
          <ac:spMkLst>
            <pc:docMk/>
            <pc:sldMk cId="3797816343" sldId="347"/>
            <ac:spMk id="5" creationId="{28F23090-F5A3-F794-CD17-9924CFE3F064}"/>
          </ac:spMkLst>
        </pc:spChg>
        <pc:spChg chg="mod">
          <ac:chgData name="Singh, Suraj" userId="cc957ba2-6a36-4542-9f61-be72e0d229ac" providerId="ADAL" clId="{210908D0-EE1E-46CE-A601-D19B4194B65E}" dt="2026-06-08T09:22:51.655" v="43" actId="1076"/>
          <ac:spMkLst>
            <pc:docMk/>
            <pc:sldMk cId="3797816343" sldId="347"/>
            <ac:spMk id="7" creationId="{5A8C7BB7-4D2B-46ED-FF47-E9B3B0B3A833}"/>
          </ac:spMkLst>
        </pc:spChg>
        <pc:picChg chg="add mod ord">
          <ac:chgData name="Singh, Suraj" userId="cc957ba2-6a36-4542-9f61-be72e0d229ac" providerId="ADAL" clId="{210908D0-EE1E-46CE-A601-D19B4194B65E}" dt="2026-06-09T09:54:12.786" v="672" actId="108"/>
          <ac:picMkLst>
            <pc:docMk/>
            <pc:sldMk cId="3797816343" sldId="347"/>
            <ac:picMk id="8" creationId="{EB55E84E-FE19-9068-D14F-62FF24417339}"/>
          </ac:picMkLst>
        </pc:picChg>
      </pc:sldChg>
      <pc:sldChg chg="addSp delSp modSp mod">
        <pc:chgData name="Singh, Suraj" userId="cc957ba2-6a36-4542-9f61-be72e0d229ac" providerId="ADAL" clId="{210908D0-EE1E-46CE-A601-D19B4194B65E}" dt="2026-06-08T09:24:52.741" v="79" actId="1035"/>
        <pc:sldMkLst>
          <pc:docMk/>
          <pc:sldMk cId="1850860076" sldId="349"/>
        </pc:sldMkLst>
        <pc:spChg chg="mod">
          <ac:chgData name="Singh, Suraj" userId="cc957ba2-6a36-4542-9f61-be72e0d229ac" providerId="ADAL" clId="{210908D0-EE1E-46CE-A601-D19B4194B65E}" dt="2026-06-08T09:24:52.741" v="79" actId="1035"/>
          <ac:spMkLst>
            <pc:docMk/>
            <pc:sldMk cId="1850860076" sldId="349"/>
            <ac:spMk id="11" creationId="{054B26DC-0BC4-243D-7F38-A8077873847F}"/>
          </ac:spMkLst>
        </pc:spChg>
        <pc:spChg chg="mod">
          <ac:chgData name="Singh, Suraj" userId="cc957ba2-6a36-4542-9f61-be72e0d229ac" providerId="ADAL" clId="{210908D0-EE1E-46CE-A601-D19B4194B65E}" dt="2026-06-08T09:24:52.741" v="79" actId="1035"/>
          <ac:spMkLst>
            <pc:docMk/>
            <pc:sldMk cId="1850860076" sldId="349"/>
            <ac:spMk id="12" creationId="{A36E3302-D459-720D-84F5-5C7846D7CDAD}"/>
          </ac:spMkLst>
        </pc:spChg>
        <pc:picChg chg="add mod ord">
          <ac:chgData name="Singh, Suraj" userId="cc957ba2-6a36-4542-9f61-be72e0d229ac" providerId="ADAL" clId="{210908D0-EE1E-46CE-A601-D19B4194B65E}" dt="2026-06-08T09:24:52.741" v="79" actId="1035"/>
          <ac:picMkLst>
            <pc:docMk/>
            <pc:sldMk cId="1850860076" sldId="349"/>
            <ac:picMk id="6" creationId="{982565C3-DC43-C64F-5299-04A718D6FFD6}"/>
          </ac:picMkLst>
        </pc:picChg>
      </pc:sldChg>
      <pc:sldChg chg="addSp delSp modSp mod">
        <pc:chgData name="Singh, Suraj" userId="cc957ba2-6a36-4542-9f61-be72e0d229ac" providerId="ADAL" clId="{210908D0-EE1E-46CE-A601-D19B4194B65E}" dt="2026-06-09T09:54:17.512" v="673" actId="108"/>
        <pc:sldMkLst>
          <pc:docMk/>
          <pc:sldMk cId="175722222" sldId="351"/>
        </pc:sldMkLst>
        <pc:spChg chg="mod">
          <ac:chgData name="Singh, Suraj" userId="cc957ba2-6a36-4542-9f61-be72e0d229ac" providerId="ADAL" clId="{210908D0-EE1E-46CE-A601-D19B4194B65E}" dt="2026-06-08T09:24:33.454" v="58" actId="1076"/>
          <ac:spMkLst>
            <pc:docMk/>
            <pc:sldMk cId="175722222" sldId="351"/>
            <ac:spMk id="9" creationId="{2C66A9DB-7CB4-F493-D628-C99EE914640E}"/>
          </ac:spMkLst>
        </pc:spChg>
        <pc:spChg chg="mod">
          <ac:chgData name="Singh, Suraj" userId="cc957ba2-6a36-4542-9f61-be72e0d229ac" providerId="ADAL" clId="{210908D0-EE1E-46CE-A601-D19B4194B65E}" dt="2026-06-08T09:24:33.454" v="58" actId="1076"/>
          <ac:spMkLst>
            <pc:docMk/>
            <pc:sldMk cId="175722222" sldId="351"/>
            <ac:spMk id="10" creationId="{51980AAF-30F1-87DB-4536-C0A9ED96904D}"/>
          </ac:spMkLst>
        </pc:spChg>
        <pc:picChg chg="add mod ord">
          <ac:chgData name="Singh, Suraj" userId="cc957ba2-6a36-4542-9f61-be72e0d229ac" providerId="ADAL" clId="{210908D0-EE1E-46CE-A601-D19B4194B65E}" dt="2026-06-09T09:54:17.512" v="673" actId="108"/>
          <ac:picMkLst>
            <pc:docMk/>
            <pc:sldMk cId="175722222" sldId="351"/>
            <ac:picMk id="7" creationId="{B38E30A4-E0C0-29B3-B9B9-F4BBD42D8C1D}"/>
          </ac:picMkLst>
        </pc:picChg>
      </pc:sldChg>
      <pc:sldChg chg="addSp delSp modSp mod">
        <pc:chgData name="Singh, Suraj" userId="cc957ba2-6a36-4542-9f61-be72e0d229ac" providerId="ADAL" clId="{210908D0-EE1E-46CE-A601-D19B4194B65E}" dt="2026-06-09T09:54:22.383" v="674" actId="108"/>
        <pc:sldMkLst>
          <pc:docMk/>
          <pc:sldMk cId="2865456005" sldId="354"/>
        </pc:sldMkLst>
        <pc:graphicFrameChg chg="mod modGraphic">
          <ac:chgData name="Singh, Suraj" userId="cc957ba2-6a36-4542-9f61-be72e0d229ac" providerId="ADAL" clId="{210908D0-EE1E-46CE-A601-D19B4194B65E}" dt="2026-06-08T11:14:05.934" v="573" actId="20577"/>
          <ac:graphicFrameMkLst>
            <pc:docMk/>
            <pc:sldMk cId="2865456005" sldId="354"/>
            <ac:graphicFrameMk id="10" creationId="{F9AAF300-ABB4-4D86-BEC4-C8FCB84BE575}"/>
          </ac:graphicFrameMkLst>
        </pc:graphicFrameChg>
        <pc:picChg chg="add mod topLvl modCrop">
          <ac:chgData name="Singh, Suraj" userId="cc957ba2-6a36-4542-9f61-be72e0d229ac" providerId="ADAL" clId="{210908D0-EE1E-46CE-A601-D19B4194B65E}" dt="2026-06-08T10:10:31.862" v="425" actId="1076"/>
          <ac:picMkLst>
            <pc:docMk/>
            <pc:sldMk cId="2865456005" sldId="354"/>
            <ac:picMk id="5" creationId="{97FE21C7-016D-D4A4-72A7-77953E481AA7}"/>
          </ac:picMkLst>
        </pc:picChg>
        <pc:picChg chg="mod">
          <ac:chgData name="Singh, Suraj" userId="cc957ba2-6a36-4542-9f61-be72e0d229ac" providerId="ADAL" clId="{210908D0-EE1E-46CE-A601-D19B4194B65E}" dt="2026-06-08T10:15:58.850" v="512" actId="1037"/>
          <ac:picMkLst>
            <pc:docMk/>
            <pc:sldMk cId="2865456005" sldId="354"/>
            <ac:picMk id="7" creationId="{327AA760-25E9-EAE3-552C-4BF15BE3D50F}"/>
          </ac:picMkLst>
        </pc:picChg>
        <pc:picChg chg="mod topLvl">
          <ac:chgData name="Singh, Suraj" userId="cc957ba2-6a36-4542-9f61-be72e0d229ac" providerId="ADAL" clId="{210908D0-EE1E-46CE-A601-D19B4194B65E}" dt="2026-06-09T09:54:22.383" v="674" actId="108"/>
          <ac:picMkLst>
            <pc:docMk/>
            <pc:sldMk cId="2865456005" sldId="354"/>
            <ac:picMk id="9" creationId="{F9F52E18-A92D-6B08-695A-EC33208D98E4}"/>
          </ac:picMkLst>
        </pc:picChg>
        <pc:picChg chg="mod">
          <ac:chgData name="Singh, Suraj" userId="cc957ba2-6a36-4542-9f61-be72e0d229ac" providerId="ADAL" clId="{210908D0-EE1E-46CE-A601-D19B4194B65E}" dt="2026-06-08T10:16:10.784" v="515" actId="1036"/>
          <ac:picMkLst>
            <pc:docMk/>
            <pc:sldMk cId="2865456005" sldId="354"/>
            <ac:picMk id="11" creationId="{28DC59ED-742B-CFCF-CEA5-0E67215A014E}"/>
          </ac:picMkLst>
        </pc:picChg>
        <pc:picChg chg="mod">
          <ac:chgData name="Singh, Suraj" userId="cc957ba2-6a36-4542-9f61-be72e0d229ac" providerId="ADAL" clId="{210908D0-EE1E-46CE-A601-D19B4194B65E}" dt="2026-06-08T10:15:58.850" v="512" actId="1037"/>
          <ac:picMkLst>
            <pc:docMk/>
            <pc:sldMk cId="2865456005" sldId="354"/>
            <ac:picMk id="14" creationId="{43C4C5E8-8467-AC4B-248C-71233768ECB2}"/>
          </ac:picMkLst>
        </pc:picChg>
        <pc:picChg chg="add mod">
          <ac:chgData name="Singh, Suraj" userId="cc957ba2-6a36-4542-9f61-be72e0d229ac" providerId="ADAL" clId="{210908D0-EE1E-46CE-A601-D19B4194B65E}" dt="2026-06-08T10:15:58.850" v="512" actId="1037"/>
          <ac:picMkLst>
            <pc:docMk/>
            <pc:sldMk cId="2865456005" sldId="354"/>
            <ac:picMk id="15" creationId="{920F47B5-6C6F-FDC5-9C55-BF6D3D2FBEB4}"/>
          </ac:picMkLst>
        </pc:picChg>
        <pc:picChg chg="add mod modCrop">
          <ac:chgData name="Singh, Suraj" userId="cc957ba2-6a36-4542-9f61-be72e0d229ac" providerId="ADAL" clId="{210908D0-EE1E-46CE-A601-D19B4194B65E}" dt="2026-06-08T10:15:58.850" v="512" actId="1037"/>
          <ac:picMkLst>
            <pc:docMk/>
            <pc:sldMk cId="2865456005" sldId="354"/>
            <ac:picMk id="16" creationId="{6EF50016-7AD1-B6A2-3E01-5BCED289832A}"/>
          </ac:picMkLst>
        </pc:picChg>
        <pc:picChg chg="add mod modCrop">
          <ac:chgData name="Singh, Suraj" userId="cc957ba2-6a36-4542-9f61-be72e0d229ac" providerId="ADAL" clId="{210908D0-EE1E-46CE-A601-D19B4194B65E}" dt="2026-06-08T10:15:58.850" v="512" actId="1037"/>
          <ac:picMkLst>
            <pc:docMk/>
            <pc:sldMk cId="2865456005" sldId="354"/>
            <ac:picMk id="20" creationId="{FF7A12D6-E62D-5E9C-A6B4-CCA218B9FDF7}"/>
          </ac:picMkLst>
        </pc:picChg>
        <pc:picChg chg="add mod">
          <ac:chgData name="Singh, Suraj" userId="cc957ba2-6a36-4542-9f61-be72e0d229ac" providerId="ADAL" clId="{210908D0-EE1E-46CE-A601-D19B4194B65E}" dt="2026-06-08T11:16:20.082" v="577" actId="14100"/>
          <ac:picMkLst>
            <pc:docMk/>
            <pc:sldMk cId="2865456005" sldId="354"/>
            <ac:picMk id="22" creationId="{02F403D0-E071-BAD9-5337-B43D02D1B7A5}"/>
          </ac:picMkLst>
        </pc:picChg>
        <pc:picChg chg="add mod modCrop">
          <ac:chgData name="Singh, Suraj" userId="cc957ba2-6a36-4542-9f61-be72e0d229ac" providerId="ADAL" clId="{210908D0-EE1E-46CE-A601-D19B4194B65E}" dt="2026-06-09T06:24:27.667" v="640" actId="732"/>
          <ac:picMkLst>
            <pc:docMk/>
            <pc:sldMk cId="2865456005" sldId="354"/>
            <ac:picMk id="24" creationId="{48862FC3-476A-A286-ADCE-3C27157A17B0}"/>
          </ac:picMkLst>
        </pc:picChg>
      </pc:sldChg>
      <pc:sldMasterChg chg="modSp mod">
        <pc:chgData name="Singh, Suraj" userId="cc957ba2-6a36-4542-9f61-be72e0d229ac" providerId="ADAL" clId="{210908D0-EE1E-46CE-A601-D19B4194B65E}" dt="2026-06-23T13:54:08.254" v="714" actId="20577"/>
        <pc:sldMasterMkLst>
          <pc:docMk/>
          <pc:sldMasterMk cId="1557919807" sldId="2147483682"/>
        </pc:sldMasterMkLst>
        <pc:spChg chg="mod">
          <ac:chgData name="Singh, Suraj" userId="cc957ba2-6a36-4542-9f61-be72e0d229ac" providerId="ADAL" clId="{210908D0-EE1E-46CE-A601-D19B4194B65E}" dt="2026-06-23T13:54:08.254" v="714" actId="20577"/>
          <ac:spMkLst>
            <pc:docMk/>
            <pc:sldMasterMk cId="1557919807" sldId="2147483682"/>
            <ac:spMk id="13" creationId="{573D63E0-F646-A75E-CC8C-1DC9E361D749}"/>
          </ac:spMkLst>
        </pc:spChg>
      </pc:sldMasterChg>
    </pc:docChg>
  </pc:docChgLst>
  <pc:docChgLst>
    <pc:chgData name="Papafloratos, Lia" userId="S::ulp1148@perdue.com::71b6f7a2-aaf9-4d52-8c53-fb5a19ced362" providerId="AD" clId="Web-{5CFB7CDC-C041-0AC4-0F73-E00B36C6CB3F}"/>
    <pc:docChg chg="modSld">
      <pc:chgData name="Papafloratos, Lia" userId="S::ulp1148@perdue.com::71b6f7a2-aaf9-4d52-8c53-fb5a19ced362" providerId="AD" clId="Web-{5CFB7CDC-C041-0AC4-0F73-E00B36C6CB3F}" dt="2026-06-24T12:44:10.226" v="3" actId="20577"/>
      <pc:docMkLst>
        <pc:docMk/>
      </pc:docMkLst>
      <pc:sldChg chg="modSp">
        <pc:chgData name="Papafloratos, Lia" userId="S::ulp1148@perdue.com::71b6f7a2-aaf9-4d52-8c53-fb5a19ced362" providerId="AD" clId="Web-{5CFB7CDC-C041-0AC4-0F73-E00B36C6CB3F}" dt="2026-06-24T12:44:10.226" v="3" actId="20577"/>
        <pc:sldMkLst>
          <pc:docMk/>
          <pc:sldMk cId="4173657557" sldId="310"/>
        </pc:sldMkLst>
        <pc:spChg chg="mod">
          <ac:chgData name="Papafloratos, Lia" userId="S::ulp1148@perdue.com::71b6f7a2-aaf9-4d52-8c53-fb5a19ced362" providerId="AD" clId="Web-{5CFB7CDC-C041-0AC4-0F73-E00B36C6CB3F}" dt="2026-06-24T12:44:10.226" v="3" actId="20577"/>
          <ac:spMkLst>
            <pc:docMk/>
            <pc:sldMk cId="4173657557" sldId="310"/>
            <ac:spMk id="7" creationId="{22B33F48-5C97-0EC9-6546-743970E3C736}"/>
          </ac:spMkLst>
        </pc:spChg>
      </pc:sldChg>
    </pc:docChg>
  </pc:docChgLst>
  <pc:docChgLst>
    <pc:chgData name="Daria Barbosu" userId="5f811db9-8695-4fe0-b354-302fa4d1d560" providerId="ADAL" clId="{A4C9E7A8-EAC5-49E3-8E07-0E8CC4056731}"/>
    <pc:docChg chg="modSld">
      <pc:chgData name="Daria Barbosu" userId="5f811db9-8695-4fe0-b354-302fa4d1d560" providerId="ADAL" clId="{A4C9E7A8-EAC5-49E3-8E07-0E8CC4056731}" dt="2026-06-23T20:42:12.115" v="5" actId="20577"/>
      <pc:docMkLst>
        <pc:docMk/>
      </pc:docMkLst>
      <pc:sldChg chg="modSp mod">
        <pc:chgData name="Daria Barbosu" userId="5f811db9-8695-4fe0-b354-302fa4d1d560" providerId="ADAL" clId="{A4C9E7A8-EAC5-49E3-8E07-0E8CC4056731}" dt="2026-06-23T20:42:12.115" v="5" actId="20577"/>
        <pc:sldMkLst>
          <pc:docMk/>
          <pc:sldMk cId="2682106653" sldId="296"/>
        </pc:sldMkLst>
        <pc:graphicFrameChg chg="mod modGraphic">
          <ac:chgData name="Daria Barbosu" userId="5f811db9-8695-4fe0-b354-302fa4d1d560" providerId="ADAL" clId="{A4C9E7A8-EAC5-49E3-8E07-0E8CC4056731}" dt="2026-06-23T20:42:12.115" v="5" actId="20577"/>
          <ac:graphicFrameMkLst>
            <pc:docMk/>
            <pc:sldMk cId="2682106653" sldId="296"/>
            <ac:graphicFrameMk id="5" creationId="{6B2160FB-50BC-64A7-91E3-37A45DF583AF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666B22-9F8F-6052-2F6F-2E390E623A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BCCD1E-5309-52C8-8867-4AACD242C1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9EED7-1E70-42B2-B5F8-612CE3FAC4F4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844FB-2E14-05B8-16A6-BDDCABBC6A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66D152-E1B9-6BD8-09CD-A17C79EDC29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C4407-57DF-4A7C-AD5E-E733CB629A3A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17054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59B4D-80DE-4909-8050-294327223F13}" type="datetimeFigureOut">
              <a:rPr lang="en-IN" smtClean="0"/>
              <a:t>01-09-2026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AA97B-3EEC-492C-9569-FA46BDAA967E}" type="slidenum">
              <a:rPr lang="en-IN" smtClean="0"/>
              <a:t>‹N›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767399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82152-006E-D775-8286-3A88F91CC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6432FC-F644-EBDD-C222-A9B704A52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D7684B-6687-5BE4-B535-8D40ABABD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B31F75-BB27-FF9C-C81B-D7514E4D6B2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9992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4D328-0F74-C6F1-BE4C-D047DE569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5D16E9-4513-C2EA-120C-DA430966DD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D70372-FF33-9DEE-ED18-D76E6AC2E5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580F0F-70A6-1B59-0814-E7B5AC34C84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6267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85378-2FD4-630C-51FA-D0C2A4017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3D193D-1BF7-2613-87B0-C4069DBA20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D97B6A-3153-1E1D-FC70-F11A8C9FA5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7179DB-BF4C-A7DD-3A54-ACD9B134C34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6088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6EAE3-208E-28A6-9997-7AB2DB9E9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50FEC8-6564-7CD3-2759-83465ED997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0FD980-6F4B-25C7-4C38-4EFB51D284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70BA2D-E3D1-DA95-2181-112D48FF717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9571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00DFC-8C9E-EED3-0E6C-CCE51F845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151FA6-068C-B6BC-F78D-1BE13F4BCA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4CD492-9D97-B5A3-7B72-A79A87AB52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672045-78A4-2314-7030-96E32FA652C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7820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BFBA8-C0D1-317D-6D01-A60F6642E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B1243D-9621-190E-1B74-B46C5F2DA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D08201-7A72-AA56-DE08-46916D1E7E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E9DC0-4EEA-20EA-D44B-700AF355EAA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42208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CB5A6-2C5F-2388-7D1B-DF7C7779E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5C72A1-B58C-88AA-DBA5-3B2113B01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2DA336-88E3-5D50-5B55-A787E23065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D818A5-4A04-1153-B015-B42FFDA2DD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4246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26B1D-2B5C-8F59-250F-822B4F43E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79042A-A536-E9FE-3F21-A118CD7D33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BB9977-A09B-51F0-2707-696D91E72E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3A43A9-6CB9-C527-F602-C689A311C14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9176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A574812B-CC06-418E-15A3-F453C4BAF8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3611" y="967070"/>
            <a:ext cx="5910263" cy="3718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>
                <a:solidFill>
                  <a:srgbClr val="00528A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  <a:endParaRPr lang="en-GB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A4415BFF-CD25-998C-6A0E-9B99EC17DB8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3611" y="1480001"/>
            <a:ext cx="5910263" cy="620943"/>
          </a:xfrm>
          <a:prstGeom prst="rect">
            <a:avLst/>
          </a:prstGeom>
        </p:spPr>
        <p:txBody>
          <a:bodyPr/>
          <a:lstStyle>
            <a:lvl1pPr marL="285750" indent="-285750">
              <a:buFont typeface="Wingdings" panose="05000000000000000000" pitchFamily="2" charset="2"/>
              <a:buChar char="q"/>
              <a:defRPr sz="1400">
                <a:solidFill>
                  <a:schemeClr val="bg1"/>
                </a:solidFill>
              </a:defRPr>
            </a:lvl1pPr>
            <a:lvl4pPr marL="1828777" indent="0">
              <a:buNone/>
              <a:defRPr/>
            </a:lvl4pPr>
          </a:lstStyle>
          <a:p>
            <a:pPr lvl="0"/>
            <a:r>
              <a:rPr lang="en-US"/>
              <a:t>Description</a:t>
            </a:r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00552D-A7B9-AFE6-F79B-3B7F23C22113}"/>
              </a:ext>
            </a:extLst>
          </p:cNvPr>
          <p:cNvSpPr txBox="1"/>
          <p:nvPr userDrawn="1"/>
        </p:nvSpPr>
        <p:spPr>
          <a:xfrm>
            <a:off x="462978" y="627937"/>
            <a:ext cx="4109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UKG QUICK REFERENCE GUIDE – MANAGER SERIES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D17D7DF-F494-1174-71FE-A5AEBCCB5E79}"/>
              </a:ext>
            </a:extLst>
          </p:cNvPr>
          <p:cNvCxnSpPr>
            <a:cxnSpLocks/>
          </p:cNvCxnSpPr>
          <p:nvPr userDrawn="1"/>
        </p:nvCxnSpPr>
        <p:spPr>
          <a:xfrm>
            <a:off x="571839" y="1415146"/>
            <a:ext cx="5932035" cy="0"/>
          </a:xfrm>
          <a:prstGeom prst="line">
            <a:avLst/>
          </a:prstGeom>
          <a:ln w="38100">
            <a:solidFill>
              <a:srgbClr val="00528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blue and grey text on a black background&#10;&#10;Description automatically generated">
            <a:extLst>
              <a:ext uri="{FF2B5EF4-FFF2-40B4-BE49-F238E27FC236}">
                <a16:creationId xmlns:a16="http://schemas.microsoft.com/office/drawing/2014/main" id="{E29061D6-A443-41B3-1EAB-4BE546E53F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34529" y="94594"/>
            <a:ext cx="1469345" cy="62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3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101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6">
            <a:extLst>
              <a:ext uri="{FF2B5EF4-FFF2-40B4-BE49-F238E27FC236}">
                <a16:creationId xmlns:a16="http://schemas.microsoft.com/office/drawing/2014/main" id="{573D63E0-F646-A75E-CC8C-1DC9E361D749}"/>
              </a:ext>
            </a:extLst>
          </p:cNvPr>
          <p:cNvSpPr txBox="1">
            <a:spLocks/>
          </p:cNvSpPr>
          <p:nvPr userDrawn="1"/>
        </p:nvSpPr>
        <p:spPr>
          <a:xfrm>
            <a:off x="3093429" y="8790025"/>
            <a:ext cx="671142" cy="25600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b="0" i="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4C5665-60AA-4800-975B-60C3B685C1F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8</a:t>
            </a:r>
          </a:p>
        </p:txBody>
      </p:sp>
    </p:spTree>
    <p:extLst>
      <p:ext uri="{BB962C8B-B14F-4D97-AF65-F5344CB8AC3E}">
        <p14:creationId xmlns:p14="http://schemas.microsoft.com/office/powerpoint/2010/main" val="155791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</p:sldLayoutIdLst>
  <p:hf hdr="0"/>
  <p:txStyles>
    <p:titleStyle>
      <a:lvl1pPr algn="l" defTabSz="1219184" rtl="0" eaLnBrk="1" latinLnBrk="0" hangingPunct="1">
        <a:lnSpc>
          <a:spcPct val="90000"/>
        </a:lnSpc>
        <a:spcBef>
          <a:spcPct val="0"/>
        </a:spcBef>
        <a:buNone/>
        <a:defRPr lang="en-US" sz="4667" b="1" kern="1200" dirty="0">
          <a:solidFill>
            <a:srgbClr val="003766"/>
          </a:solidFill>
          <a:latin typeface="Poppins Bold"/>
          <a:ea typeface="+mn-ea"/>
          <a:cs typeface="Poppins Bold"/>
        </a:defRPr>
      </a:lvl1pPr>
    </p:titleStyle>
    <p:bodyStyle>
      <a:lvl1pPr marL="304798" indent="-304798" algn="l" defTabSz="1219184" rtl="0" eaLnBrk="1" latinLnBrk="0" hangingPunct="1">
        <a:lnSpc>
          <a:spcPct val="90000"/>
        </a:lnSpc>
        <a:spcBef>
          <a:spcPts val="1335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8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8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75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743167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35275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96235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571944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5181536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1pPr>
      <a:lvl2pPr marL="609593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121918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3pPr>
      <a:lvl4pPr marL="182877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43837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047962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65755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26714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4876739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0">
          <p15:clr>
            <a:srgbClr val="F26B43"/>
          </p15:clr>
        </p15:guide>
        <p15:guide id="2" pos="351">
          <p15:clr>
            <a:srgbClr val="F26B43"/>
          </p15:clr>
        </p15:guide>
        <p15:guide id="3" pos="3993">
          <p15:clr>
            <a:srgbClr val="F26B43"/>
          </p15:clr>
        </p15:guide>
        <p15:guide id="4" orient="horz" pos="299">
          <p15:clr>
            <a:srgbClr val="F26B43"/>
          </p15:clr>
        </p15:guide>
        <p15:guide id="5" orient="horz" pos="55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C9DB3-8F16-D94C-CA83-88EB41540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30A819F8-D36B-3E76-061F-54BC2AF8E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2C24A2-07E4-36DE-AF65-9FE8B4791A3F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B2160FB-50BC-64A7-91E3-37A45DF58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251847"/>
              </p:ext>
            </p:extLst>
          </p:nvPr>
        </p:nvGraphicFramePr>
        <p:xfrm>
          <a:off x="228600" y="1827459"/>
          <a:ext cx="6400800" cy="494792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12787241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29580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Guía práctica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100" indent="0">
                        <a:buFont typeface="Arial" panose="020B0604020202020204" pitchFamily="34" charset="0"/>
                        <a:buNone/>
                        <a:defRPr sz="18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defRPr>
                      </a:pPr>
                      <a:r>
                        <a:t>Acciones en el Registro de horas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80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Audiencia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100" indent="0">
                        <a:buFont typeface="Arial" panose="020B0604020202020204" pitchFamily="34" charset="0"/>
                        <a:buNone/>
                        <a:defRPr sz="18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defRPr>
                      </a:pPr>
                      <a:r>
                        <a:t>Asociado de primera línea o de campo, asociado administrativo por hora o personal no exento (SNE), asociado asalariado exento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34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Tema(s) incluido(s)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 sz="1800"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t>Cómo acceder al Registro de horas 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  <a:defRPr sz="1800"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t>Cómo aprobar el registro de horas</a:t>
                      </a:r>
                    </a:p>
                    <a:p>
                      <a:pPr marL="285750" marR="0" lvl="0" indent="-28575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 sz="1800" kern="12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t>Descripción de los íconos y colores del Registro de horas</a:t>
                      </a:r>
                      <a:endParaRPr lang="en-IN" sz="1800" kern="12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278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Versión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V2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47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Fecha de la última actualización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23-06-2026</a:t>
                      </a:r>
                      <a:endParaRPr lang="en-ZA" sz="18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825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Fecha de la última revisión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30-04-2026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3601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4811697-FEF4-481A-199E-0DF6473DDF30}"/>
              </a:ext>
            </a:extLst>
          </p:cNvPr>
          <p:cNvSpPr txBox="1"/>
          <p:nvPr/>
        </p:nvSpPr>
        <p:spPr>
          <a:xfrm>
            <a:off x="150547" y="1092200"/>
            <a:ext cx="50073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latin typeface="Trebuchet MS" panose="020B0603020202020204" pitchFamily="34" charset="0"/>
              </a:defRPr>
            </a:pPr>
            <a:r>
              <a:rPr dirty="0" err="1"/>
              <a:t>Información</a:t>
            </a:r>
            <a:r>
              <a:rPr dirty="0"/>
              <a:t> del </a:t>
            </a:r>
            <a:r>
              <a:rPr lang="it-IT"/>
              <a:t>Contenido</a:t>
            </a:r>
            <a:endParaRPr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E0CCF19E-35A1-01C8-FAE7-8FB3B934EEAE}"/>
              </a:ext>
            </a:extLst>
          </p:cNvPr>
          <p:cNvSpPr txBox="1">
            <a:spLocks/>
          </p:cNvSpPr>
          <p:nvPr/>
        </p:nvSpPr>
        <p:spPr>
          <a:xfrm>
            <a:off x="1" y="138224"/>
            <a:ext cx="5837274" cy="28338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Acciones en el Registro de horas</a:t>
            </a:r>
            <a:endParaRPr lang="en-US" sz="2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106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C76A6-BE73-AF08-B88E-F7E95159F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5DDF1BF1-D998-EFAF-4B9B-EB7E156E1C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1518" y="4376508"/>
            <a:ext cx="5945349" cy="3215215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DBC80E04-175F-C599-77E4-1109BFB887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2CF2CD2-9AAF-B9E1-54E6-05EA261D16A4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29DC64-17FE-4042-1272-B22C92FB65A0}"/>
              </a:ext>
            </a:extLst>
          </p:cNvPr>
          <p:cNvSpPr txBox="1"/>
          <p:nvPr/>
        </p:nvSpPr>
        <p:spPr>
          <a:xfrm>
            <a:off x="241147" y="3200688"/>
            <a:ext cx="61350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1. En la página de inicio, busque el recuadro</a:t>
            </a:r>
            <a:r>
              <a:rPr b="1"/>
              <a:t> Mi registro de horas </a:t>
            </a:r>
            <a:r>
              <a:t>y seleccione </a:t>
            </a:r>
            <a:r>
              <a:rPr b="1"/>
              <a:t>Mi registro de horas.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B33F48-5C97-0EC9-6546-743970E3C736}"/>
              </a:ext>
            </a:extLst>
          </p:cNvPr>
          <p:cNvSpPr txBox="1"/>
          <p:nvPr/>
        </p:nvSpPr>
        <p:spPr>
          <a:xfrm>
            <a:off x="241146" y="1008629"/>
            <a:ext cx="6235853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chemeClr val="accent3"/>
              </a:buClr>
              <a:defRPr sz="2000">
                <a:latin typeface="Trebuchet MS"/>
                <a:ea typeface="Calibri"/>
                <a:cs typeface="Calibri"/>
              </a:defRPr>
            </a:pPr>
            <a:r>
              <a:rPr kern="1200">
                <a:ln>
                  <a:noFill/>
                </a:ln>
                <a:effectLst/>
                <a:uLnTx/>
                <a:uFillTx/>
              </a:rPr>
              <a:t>Esta </a:t>
            </a:r>
            <a:r>
              <a:t>guía práctica</a:t>
            </a:r>
            <a:r>
              <a:rPr kern="1200">
                <a:ln>
                  <a:noFill/>
                </a:ln>
                <a:effectLst/>
                <a:uLnTx/>
                <a:uFillTx/>
              </a:rPr>
              <a:t> cubrirá los siguientes temas:</a:t>
            </a:r>
            <a:endParaRPr kumimoji="0" lang="en-IN" sz="2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"/>
              <a:ea typeface="Calibri"/>
              <a:cs typeface="Calibri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Cómo acceder al Registro de horas 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Cómo aprobar el registro de horas</a:t>
            </a:r>
          </a:p>
          <a:p>
            <a:pPr marL="285750" indent="-28575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Descripción de los íconos y colores del Registro de horas</a:t>
            </a:r>
            <a:endParaRPr lang="en-IN" sz="2000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67C06E-DE04-3B1B-5D4E-80E11E446590}"/>
              </a:ext>
            </a:extLst>
          </p:cNvPr>
          <p:cNvSpPr txBox="1"/>
          <p:nvPr/>
        </p:nvSpPr>
        <p:spPr>
          <a:xfrm>
            <a:off x="241147" y="2533452"/>
            <a:ext cx="61350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Cómo acceder al Registro de horas </a:t>
            </a:r>
            <a:endParaRPr lang="en-IN" sz="2000" b="1" dirty="0">
              <a:solidFill>
                <a:schemeClr val="accent3"/>
              </a:solidFill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DB1C46-11B0-933D-6217-853B427BDD7F}"/>
              </a:ext>
            </a:extLst>
          </p:cNvPr>
          <p:cNvSpPr/>
          <p:nvPr/>
        </p:nvSpPr>
        <p:spPr>
          <a:xfrm>
            <a:off x="681256" y="5151048"/>
            <a:ext cx="1419393" cy="190727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CA0B9B-CBE9-28F3-7086-107D27F6C490}"/>
              </a:ext>
            </a:extLst>
          </p:cNvPr>
          <p:cNvSpPr/>
          <p:nvPr/>
        </p:nvSpPr>
        <p:spPr>
          <a:xfrm>
            <a:off x="771761" y="5246669"/>
            <a:ext cx="1129890" cy="21145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2B679A3C-1396-471D-D7B4-B23B4C24A33F}"/>
              </a:ext>
            </a:extLst>
          </p:cNvPr>
          <p:cNvSpPr txBox="1">
            <a:spLocks/>
          </p:cNvSpPr>
          <p:nvPr/>
        </p:nvSpPr>
        <p:spPr>
          <a:xfrm>
            <a:off x="1" y="138224"/>
            <a:ext cx="5837274" cy="28338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Acciones en el Registro de horas</a:t>
            </a:r>
            <a:endParaRPr lang="en-US" sz="2000" dirty="0">
              <a:latin typeface="Trebuchet MS" panose="020B0603020202020204" pitchFamily="34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FB25F91-84E8-A8F6-E385-E570E7A629B1}"/>
              </a:ext>
            </a:extLst>
          </p:cNvPr>
          <p:cNvSpPr/>
          <p:nvPr/>
        </p:nvSpPr>
        <p:spPr>
          <a:xfrm>
            <a:off x="381854" y="4876189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173657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EA631-594F-9FCB-DCB9-642D68F86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6BE3493-382F-B0A3-3513-2EA3FCE933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321" b="7199"/>
          <a:stretch>
            <a:fillRect/>
          </a:stretch>
        </p:blipFill>
        <p:spPr>
          <a:xfrm>
            <a:off x="285673" y="2055189"/>
            <a:ext cx="6286653" cy="3199978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DD0EC19F-8D48-D466-F0B1-D29B9F30A8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16B4369-CA98-D190-70B1-E9635B0CF2F3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2AC9D3-8845-7D14-4565-653727BAF85E}"/>
              </a:ext>
            </a:extLst>
          </p:cNvPr>
          <p:cNvSpPr txBox="1"/>
          <p:nvPr/>
        </p:nvSpPr>
        <p:spPr>
          <a:xfrm>
            <a:off x="241146" y="1008629"/>
            <a:ext cx="6235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2. Se abre la página del Registro de horas, que muestra los detalles del mismo.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C65700-AD54-6A57-2870-EB750688FDB9}"/>
              </a:ext>
            </a:extLst>
          </p:cNvPr>
          <p:cNvSpPr/>
          <p:nvPr/>
        </p:nvSpPr>
        <p:spPr>
          <a:xfrm>
            <a:off x="285673" y="2397212"/>
            <a:ext cx="6357774" cy="2681096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69747EC-CFE0-FE50-4E56-8A113C6BE44B}"/>
              </a:ext>
            </a:extLst>
          </p:cNvPr>
          <p:cNvSpPr/>
          <p:nvPr/>
        </p:nvSpPr>
        <p:spPr>
          <a:xfrm>
            <a:off x="6344058" y="2235398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C79B0AEA-256F-83F8-19AF-C9BFED57F3CA}"/>
              </a:ext>
            </a:extLst>
          </p:cNvPr>
          <p:cNvSpPr txBox="1">
            <a:spLocks/>
          </p:cNvSpPr>
          <p:nvPr/>
        </p:nvSpPr>
        <p:spPr>
          <a:xfrm>
            <a:off x="1" y="138224"/>
            <a:ext cx="5837274" cy="28338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Acciones en el Registro de horas</a:t>
            </a:r>
            <a:endParaRPr lang="en-US" sz="2000" dirty="0">
              <a:latin typeface="Trebuchet MS" panose="020B0603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67217E-63B8-3785-C045-5F427B019A84}"/>
              </a:ext>
            </a:extLst>
          </p:cNvPr>
          <p:cNvPicPr>
            <a:picLocks/>
          </p:cNvPicPr>
          <p:nvPr/>
        </p:nvPicPr>
        <p:blipFill>
          <a:blip r:embed="rId5"/>
          <a:srcRect/>
          <a:stretch/>
        </p:blipFill>
        <p:spPr>
          <a:xfrm>
            <a:off x="300087" y="5661959"/>
            <a:ext cx="6343360" cy="2212409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F184F70-FF09-4EA4-B4CE-2C0103588402}"/>
              </a:ext>
            </a:extLst>
          </p:cNvPr>
          <p:cNvSpPr/>
          <p:nvPr/>
        </p:nvSpPr>
        <p:spPr>
          <a:xfrm>
            <a:off x="300087" y="5661959"/>
            <a:ext cx="6357774" cy="2212409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8BBDAC2-2594-8C2E-A3D5-95E62C36EB8D}"/>
              </a:ext>
            </a:extLst>
          </p:cNvPr>
          <p:cNvSpPr/>
          <p:nvPr/>
        </p:nvSpPr>
        <p:spPr>
          <a:xfrm>
            <a:off x="6358472" y="5370133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560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4CDB4-0185-FCB6-ED98-53DD0CB5A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B55E84E-FE19-9068-D14F-62FF244173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85673" y="3195287"/>
            <a:ext cx="6286653" cy="3399790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51D2778A-ABA4-7936-7B77-ED510E86BF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0C5F59D-AE42-FBA6-DB8C-C271050D9755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EE3E37-15D5-C0C8-D713-1407F202CFDB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Cómo aprobar el Registro de horas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9019FA-6660-E905-F646-43954210C38C}"/>
              </a:ext>
            </a:extLst>
          </p:cNvPr>
          <p:cNvSpPr txBox="1"/>
          <p:nvPr/>
        </p:nvSpPr>
        <p:spPr>
          <a:xfrm>
            <a:off x="233080" y="1571845"/>
            <a:ext cx="66249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1. En la página </a:t>
            </a:r>
            <a:r>
              <a:rPr b="1"/>
              <a:t>Registro de horas</a:t>
            </a:r>
            <a:r>
              <a:t>, seleccione el </a:t>
            </a:r>
            <a:r>
              <a:rPr b="1"/>
              <a:t>Período </a:t>
            </a:r>
            <a:r>
              <a:t>para el registro de horas que desea aprobar</a:t>
            </a:r>
            <a:r>
              <a:rPr b="1"/>
              <a:t> </a:t>
            </a:r>
            <a:r>
              <a:t>y elija el período de pago correspondiente en la lista desplegable.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F23090-F5A3-F794-CD17-9924CFE3F064}"/>
              </a:ext>
            </a:extLst>
          </p:cNvPr>
          <p:cNvSpPr/>
          <p:nvPr/>
        </p:nvSpPr>
        <p:spPr>
          <a:xfrm>
            <a:off x="4572000" y="3355467"/>
            <a:ext cx="1471776" cy="35498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A8C7BB7-4D2B-46ED-FF47-E9B3B0B3A833}"/>
              </a:ext>
            </a:extLst>
          </p:cNvPr>
          <p:cNvSpPr/>
          <p:nvPr/>
        </p:nvSpPr>
        <p:spPr>
          <a:xfrm>
            <a:off x="5837275" y="2932565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</a:t>
            </a: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3A3BDE4F-7BF9-CF28-7B48-F9AC10442659}"/>
              </a:ext>
            </a:extLst>
          </p:cNvPr>
          <p:cNvSpPr txBox="1">
            <a:spLocks/>
          </p:cNvSpPr>
          <p:nvPr/>
        </p:nvSpPr>
        <p:spPr>
          <a:xfrm>
            <a:off x="1" y="138224"/>
            <a:ext cx="5837274" cy="28338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Acciones en el Registro de horas</a:t>
            </a:r>
            <a:endParaRPr lang="en-US" sz="2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816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FD839-1655-C842-8B0D-09B98781A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82565C3-DC43-C64F-5299-04A718D6FF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85673" y="1876043"/>
            <a:ext cx="6286653" cy="3399790"/>
          </a:xfrm>
          <a:prstGeom prst="rect">
            <a:avLst/>
          </a:prstGeom>
          <a:ln>
            <a:solidFill>
              <a:srgbClr val="56B4E9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536475A8-16BF-E17B-E8EE-D6CBC1F098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04CC110-82FC-47E6-3712-DEEDEF8819D4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081DD6-AE18-72B5-2CA5-F1E27C09DA88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2. Seleccione </a:t>
            </a:r>
            <a:r>
              <a:rPr b="1"/>
              <a:t>Aprobar.</a:t>
            </a: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A7F31F59-6D89-E07D-98D8-384622B4FA6F}"/>
              </a:ext>
            </a:extLst>
          </p:cNvPr>
          <p:cNvSpPr txBox="1">
            <a:spLocks/>
          </p:cNvSpPr>
          <p:nvPr/>
        </p:nvSpPr>
        <p:spPr>
          <a:xfrm>
            <a:off x="1" y="138224"/>
            <a:ext cx="5837274" cy="28338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Acciones en el Registro de horas</a:t>
            </a:r>
            <a:endParaRPr lang="en-US" sz="2000" dirty="0">
              <a:latin typeface="Trebuchet MS" panose="020B0603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4B26DC-0BC4-243D-7F38-A8077873847F}"/>
              </a:ext>
            </a:extLst>
          </p:cNvPr>
          <p:cNvSpPr/>
          <p:nvPr/>
        </p:nvSpPr>
        <p:spPr>
          <a:xfrm>
            <a:off x="599953" y="2214087"/>
            <a:ext cx="592263" cy="43282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36E3302-D459-720D-84F5-5C7846D7CDAD}"/>
              </a:ext>
            </a:extLst>
          </p:cNvPr>
          <p:cNvSpPr/>
          <p:nvPr/>
        </p:nvSpPr>
        <p:spPr>
          <a:xfrm>
            <a:off x="985715" y="1933840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860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F0A0C-4785-9069-7CA8-928163146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38E30A4-E0C0-29B3-B9B9-F4BBD42D8C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91232" y="2775386"/>
            <a:ext cx="6235853" cy="3372317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1D805151-1EA4-76C1-2508-0C8FD27A2A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74DB37A-08D9-A9D5-1EC8-56BFD3A166D5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5195F6-98DE-D32F-E147-86F6B6AF5352}"/>
              </a:ext>
            </a:extLst>
          </p:cNvPr>
          <p:cNvSpPr txBox="1"/>
          <p:nvPr/>
        </p:nvSpPr>
        <p:spPr>
          <a:xfrm>
            <a:off x="241146" y="1008629"/>
            <a:ext cx="62358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3. Una ventana emergente confirmará que se ha aprobado el Registro de horas. El color de la tabla cambiará a amarillo una vez que el asociado apruebe el Registro de horas.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66A9DB-7CB4-F493-D628-C99EE914640E}"/>
              </a:ext>
            </a:extLst>
          </p:cNvPr>
          <p:cNvSpPr/>
          <p:nvPr/>
        </p:nvSpPr>
        <p:spPr>
          <a:xfrm>
            <a:off x="330915" y="3564652"/>
            <a:ext cx="2369584" cy="34869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1980AAF-30F1-87DB-4536-C0A9ED96904D}"/>
              </a:ext>
            </a:extLst>
          </p:cNvPr>
          <p:cNvSpPr/>
          <p:nvPr/>
        </p:nvSpPr>
        <p:spPr>
          <a:xfrm>
            <a:off x="2493996" y="3306173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</a:t>
            </a: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8ACFECAA-0035-784D-F4EE-498B812C7E5E}"/>
              </a:ext>
            </a:extLst>
          </p:cNvPr>
          <p:cNvSpPr txBox="1">
            <a:spLocks/>
          </p:cNvSpPr>
          <p:nvPr/>
        </p:nvSpPr>
        <p:spPr>
          <a:xfrm>
            <a:off x="1" y="138224"/>
            <a:ext cx="5837274" cy="28338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Acciones en el Registro de horas</a:t>
            </a:r>
            <a:endParaRPr lang="en-US" sz="2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22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FC4E4-09FD-4452-1A63-3773F1C9B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8E2381B0-EF03-3830-DA21-5F9A4B6A1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8B1F25-9102-08D3-71A4-8D49F8C2C01A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A36376-A722-D135-DDEC-8ADB4D77126A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Descripción de los íconos y colores del Registro de horas</a:t>
            </a:r>
            <a:endParaRPr lang="en-IN" sz="2000" b="1" dirty="0">
              <a:solidFill>
                <a:schemeClr val="accent3"/>
              </a:solidFill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A56FD7-970F-66B2-E113-146F4A5B93B3}"/>
              </a:ext>
            </a:extLst>
          </p:cNvPr>
          <p:cNvSpPr txBox="1"/>
          <p:nvPr/>
        </p:nvSpPr>
        <p:spPr>
          <a:xfrm>
            <a:off x="233080" y="1575428"/>
            <a:ext cx="61350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1. En la página </a:t>
            </a:r>
            <a:r>
              <a:rPr b="1"/>
              <a:t>Registro de horas</a:t>
            </a:r>
            <a:r>
              <a:t>, los íconos indican estados o información específicos. Revise los íconos a continuación y sus significados. </a:t>
            </a:r>
            <a:endParaRPr lang="en-IN" sz="2000" dirty="0">
              <a:latin typeface="Segoe UI" panose="020B0502040204020203" pitchFamily="34" charset="0"/>
            </a:endParaRP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55557675-B100-A6A9-DC68-19879EEB1FCF}"/>
              </a:ext>
            </a:extLst>
          </p:cNvPr>
          <p:cNvSpPr txBox="1">
            <a:spLocks/>
          </p:cNvSpPr>
          <p:nvPr/>
        </p:nvSpPr>
        <p:spPr>
          <a:xfrm>
            <a:off x="1" y="138224"/>
            <a:ext cx="5837274" cy="28338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Acciones en el Registro de horas</a:t>
            </a:r>
            <a:endParaRPr lang="en-US" sz="2000" dirty="0">
              <a:latin typeface="Trebuchet MS" panose="020B060302020202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9AAF300-ABB4-4D86-BEC4-C8FCB84BE5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720700"/>
              </p:ext>
            </p:extLst>
          </p:nvPr>
        </p:nvGraphicFramePr>
        <p:xfrm>
          <a:off x="233079" y="6154017"/>
          <a:ext cx="6309885" cy="2734876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057005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5252880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</a:tblGrid>
              <a:tr h="348383"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 err="1"/>
                        <a:t>Marcaciones</a:t>
                      </a:r>
                      <a:r>
                        <a:rPr sz="1800" dirty="0"/>
                        <a:t> de entrada o salida </a:t>
                      </a:r>
                      <a:r>
                        <a:rPr sz="1800" dirty="0" err="1"/>
                        <a:t>omitidas</a:t>
                      </a:r>
                      <a:endParaRPr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873652"/>
                  </a:ext>
                </a:extLst>
              </a:tr>
              <a:tr h="422043"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Ausencia injustificada, descansos largos y cortos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8399945"/>
                  </a:ext>
                </a:extLst>
              </a:tr>
              <a:tr h="402687"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rPr sz="1800"/>
                        <a:t>Tiempo libre (fuera del trabajo)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17430"/>
                  </a:ext>
                </a:extLst>
              </a:tr>
              <a:tr h="382913"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Ausencia justificada</a:t>
                      </a:r>
                      <a:endParaRPr lang="en-GB" sz="1800" kern="12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160636"/>
                  </a:ext>
                </a:extLst>
              </a:tr>
              <a:tr h="369473"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rPr sz="1800"/>
                        <a:t>Transferencias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306899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rPr sz="1800"/>
                        <a:t>Excepciones resueltas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312074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 kern="12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rPr sz="1800" dirty="0" err="1"/>
                        <a:t>Indicación</a:t>
                      </a:r>
                      <a:r>
                        <a:rPr sz="1800" dirty="0"/>
                        <a:t> de </a:t>
                      </a:r>
                      <a:r>
                        <a:rPr sz="1800" dirty="0" err="1"/>
                        <a:t>excepciones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múltiples</a:t>
                      </a:r>
                      <a:endParaRPr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9178441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327AA760-25E9-EAE3-552C-4BF15BE3D5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243" t="49691" r="38863" b="40180"/>
          <a:stretch>
            <a:fillRect/>
          </a:stretch>
        </p:blipFill>
        <p:spPr>
          <a:xfrm>
            <a:off x="320801" y="6180525"/>
            <a:ext cx="818148" cy="3636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DC59ED-742B-CFCF-CEA5-0E67215A014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3436" t="14930" r="45602" b="80268"/>
          <a:stretch>
            <a:fillRect/>
          </a:stretch>
        </p:blipFill>
        <p:spPr>
          <a:xfrm>
            <a:off x="619296" y="6544145"/>
            <a:ext cx="221994" cy="3838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3C4C5E8-8467-AC4B-248C-71233768ECB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7157" t="79456" r="82277" b="16342"/>
          <a:stretch>
            <a:fillRect/>
          </a:stretch>
        </p:blipFill>
        <p:spPr>
          <a:xfrm>
            <a:off x="684480" y="6951799"/>
            <a:ext cx="124454" cy="360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20F47B5-6C6F-FDC5-9C55-BF6D3D2FBE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503" y="7795129"/>
            <a:ext cx="612000" cy="26228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EF50016-7AD1-B6A2-3E01-5BCED289832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9008" t="64446" r="80182" b="32521"/>
          <a:stretch>
            <a:fillRect/>
          </a:stretch>
        </p:blipFill>
        <p:spPr>
          <a:xfrm>
            <a:off x="619298" y="7367538"/>
            <a:ext cx="199755" cy="360000"/>
          </a:xfrm>
          <a:prstGeom prst="rect">
            <a:avLst/>
          </a:prstGeom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F52E18-A92D-6B08-695A-EC33208D98E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241146" y="2825316"/>
            <a:ext cx="6301819" cy="3145970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F7A12D6-E62D-5E9C-A6B4-CCA218B9FDF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58754" r="91118" b="37100"/>
          <a:stretch>
            <a:fillRect/>
          </a:stretch>
        </p:blipFill>
        <p:spPr>
          <a:xfrm>
            <a:off x="662122" y="8214420"/>
            <a:ext cx="293623" cy="25518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2F403D0-E071-BAD9-5337-B43D02D1B7A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3481" y="8604529"/>
            <a:ext cx="238169" cy="25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456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8A49D-7CFE-AA5D-F9C5-183926400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D6D7709-4EA9-CC6E-F6A0-D145324323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11308"/>
              </p:ext>
            </p:extLst>
          </p:nvPr>
        </p:nvGraphicFramePr>
        <p:xfrm>
          <a:off x="273315" y="2152980"/>
          <a:ext cx="6299011" cy="643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0836">
                  <a:extLst>
                    <a:ext uri="{9D8B030D-6E8A-4147-A177-3AD203B41FA5}">
                      <a16:colId xmlns:a16="http://schemas.microsoft.com/office/drawing/2014/main" val="3212841311"/>
                    </a:ext>
                  </a:extLst>
                </a:gridCol>
                <a:gridCol w="4558175">
                  <a:extLst>
                    <a:ext uri="{9D8B030D-6E8A-4147-A177-3AD203B41FA5}">
                      <a16:colId xmlns:a16="http://schemas.microsoft.com/office/drawing/2014/main" val="3597995966"/>
                    </a:ext>
                  </a:extLst>
                </a:gridCol>
              </a:tblGrid>
              <a:tr h="660567"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Fondo amarillo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Registro de horas aprobado por el asociado pero no por el gerente.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7000281"/>
                  </a:ext>
                </a:extLst>
              </a:tr>
              <a:tr h="660567"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Fondo morado claro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0EC2">
                        <a:alpha val="2392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Registro de horas aprobado por el gerente pero no por el asociado.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1711879"/>
                  </a:ext>
                </a:extLst>
              </a:tr>
              <a:tr h="660567"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Fondo verde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Registro de horas aprobado tanto por el asociado como por el gerente.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004492"/>
                  </a:ext>
                </a:extLst>
              </a:tr>
              <a:tr h="660567"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Sombreado gris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dkUpDiag">
                      <a:fgClr>
                        <a:schemeClr val="bg2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El Registro de horas ha sido aprobado.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1706778"/>
                  </a:ext>
                </a:extLst>
              </a:tr>
              <a:tr h="660567">
                <a:tc>
                  <a:txBody>
                    <a:bodyPr/>
                    <a:lstStyle/>
                    <a:p>
                      <a:pPr>
                        <a:defRPr sz="2000" b="1" kern="120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Fondo azul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Pestaña Totales que puede encontrar debajo del Registro de horas. Los totales no se pueden editar.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6523979"/>
                  </a:ext>
                </a:extLst>
              </a:tr>
              <a:tr h="660567">
                <a:tc>
                  <a:txBody>
                    <a:bodyPr/>
                    <a:lstStyle/>
                    <a:p>
                      <a:pPr>
                        <a:defRPr sz="2000" b="1" kern="120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Negro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Se utiliza para todos los eventos en el Registro de horas que no son generados por el sistema.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3165014"/>
                  </a:ext>
                </a:extLst>
              </a:tr>
              <a:tr h="660567"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rgbClr val="7030A0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Morado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2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Texto ingresado por el sistema que se puede modificar. Por ejemplo, un código de pago ingresado en el sistema correspondiente a un tiempo faltante.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4730209"/>
                  </a:ext>
                </a:extLst>
              </a:tr>
            </a:tbl>
          </a:graphicData>
        </a:graphic>
      </p:graphicFrame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7689B600-4F31-2FD0-2953-1CC89553E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D7EA36-807D-AC56-0AD6-6F5FECB37AE6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B9ABA-7B2E-8518-3779-2638ACACAB7B}"/>
              </a:ext>
            </a:extLst>
          </p:cNvPr>
          <p:cNvSpPr txBox="1"/>
          <p:nvPr/>
        </p:nvSpPr>
        <p:spPr>
          <a:xfrm>
            <a:off x="241146" y="1008629"/>
            <a:ext cx="6235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2. Además, las celdas y el texto del Registro de horas están codificados por colores para indicar diferentes estados o significados.</a:t>
            </a: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F976296E-A087-3B67-40CD-AEA2F8FE311D}"/>
              </a:ext>
            </a:extLst>
          </p:cNvPr>
          <p:cNvSpPr txBox="1">
            <a:spLocks/>
          </p:cNvSpPr>
          <p:nvPr/>
        </p:nvSpPr>
        <p:spPr>
          <a:xfrm>
            <a:off x="1" y="138224"/>
            <a:ext cx="5837274" cy="28338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Acciones en el Registro de horas</a:t>
            </a:r>
            <a:endParaRPr lang="en-US" sz="2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824001"/>
      </p:ext>
    </p:extLst>
  </p:cSld>
  <p:clrMapOvr>
    <a:masterClrMapping/>
  </p:clrMapOvr>
</p:sld>
</file>

<file path=ppt/theme/theme1.xml><?xml version="1.0" encoding="utf-8"?>
<a:theme xmlns:a="http://schemas.openxmlformats.org/drawingml/2006/main" name="Cox Auto Knowledge Articles">
  <a:themeElements>
    <a:clrScheme name="Custom 1">
      <a:dk1>
        <a:sysClr val="windowText" lastClr="000000"/>
      </a:dk1>
      <a:lt1>
        <a:sysClr val="window" lastClr="FFFFFF"/>
      </a:lt1>
      <a:dk2>
        <a:srgbClr val="000830"/>
      </a:dk2>
      <a:lt2>
        <a:srgbClr val="54565B"/>
      </a:lt2>
      <a:accent1>
        <a:srgbClr val="00B2E3"/>
      </a:accent1>
      <a:accent2>
        <a:srgbClr val="F99C24"/>
      </a:accent2>
      <a:accent3>
        <a:srgbClr val="00528A"/>
      </a:accent3>
      <a:accent4>
        <a:srgbClr val="0D2B51"/>
      </a:accent4>
      <a:accent5>
        <a:srgbClr val="1ECAD3"/>
      </a:accent5>
      <a:accent6>
        <a:srgbClr val="737381"/>
      </a:accent6>
      <a:hlink>
        <a:srgbClr val="F99C24"/>
      </a:hlink>
      <a:folHlink>
        <a:srgbClr val="0D2B51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0-4366441-PEPSICO-Workforce-Management_v1.pptx  -  Read-Only" id="{3D3ECAA7-A375-4184-B680-3461DE21BD9A}" vid="{11EBC0E5-D6EC-4A5F-BCDE-C4A69803FE0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F6E3579F3C6045B1A8D48446F9210F" ma:contentTypeVersion="12" ma:contentTypeDescription="Create a new document." ma:contentTypeScope="" ma:versionID="e1d4b8d6127f1f73213e979a4d07679e">
  <xsd:schema xmlns:xsd="http://www.w3.org/2001/XMLSchema" xmlns:xs="http://www.w3.org/2001/XMLSchema" xmlns:p="http://schemas.microsoft.com/office/2006/metadata/properties" xmlns:ns2="8a53683a-3c16-4534-8132-06817042ea78" xmlns:ns3="9a68dee0-3dfc-4e85-991b-80d6d69162de" targetNamespace="http://schemas.microsoft.com/office/2006/metadata/properties" ma:root="true" ma:fieldsID="39fd9510a7dc459d2f5b77b45d30fd46" ns2:_="" ns3:_="">
    <xsd:import namespace="8a53683a-3c16-4534-8132-06817042ea78"/>
    <xsd:import namespace="9a68dee0-3dfc-4e85-991b-80d6d69162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53683a-3c16-4534-8132-06817042ea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be68031-319b-41b2-91f4-1862c96710c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68dee0-3dfc-4e85-991b-80d6d69162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4d9366e-9ac9-4020-8477-e207f6c3959b}" ma:internalName="TaxCatchAll" ma:showField="CatchAllData" ma:web="9a68dee0-3dfc-4e85-991b-80d6d69162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a53683a-3c16-4534-8132-06817042ea78">
      <Terms xmlns="http://schemas.microsoft.com/office/infopath/2007/PartnerControls"/>
    </lcf76f155ced4ddcb4097134ff3c332f>
    <TaxCatchAll xmlns="9a68dee0-3dfc-4e85-991b-80d6d69162de" xsi:nil="true"/>
  </documentManagement>
</p:properties>
</file>

<file path=customXml/itemProps1.xml><?xml version="1.0" encoding="utf-8"?>
<ds:datastoreItem xmlns:ds="http://schemas.openxmlformats.org/officeDocument/2006/customXml" ds:itemID="{632E3941-D212-40EF-97D7-162B53FD02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4799320-7CA0-4193-8B5F-1830A4569D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53683a-3c16-4534-8132-06817042ea78"/>
    <ds:schemaRef ds:uri="9a68dee0-3dfc-4e85-991b-80d6d69162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F4B6D89-EA2C-48EE-B2A3-E9A54647F117}">
  <ds:schemaRefs>
    <ds:schemaRef ds:uri="http://schemas.microsoft.com/office/2006/documentManagement/types"/>
    <ds:schemaRef ds:uri="8a53683a-3c16-4534-8132-06817042ea78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9a68dee0-3dfc-4e85-991b-80d6d69162de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WFM 2023</Template>
  <TotalTime>14633</TotalTime>
  <Words>498</Words>
  <Application>Microsoft Office PowerPoint</Application>
  <PresentationFormat>Presentazione su schermo (4:3)</PresentationFormat>
  <Paragraphs>64</Paragraphs>
  <Slides>8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6" baseType="lpstr">
      <vt:lpstr>Aptos</vt:lpstr>
      <vt:lpstr>Arial</vt:lpstr>
      <vt:lpstr>Calibri</vt:lpstr>
      <vt:lpstr>Poppins Bold</vt:lpstr>
      <vt:lpstr>Segoe UI</vt:lpstr>
      <vt:lpstr>Trebuchet MS</vt:lpstr>
      <vt:lpstr>Wingdings</vt:lpstr>
      <vt:lpstr>Cox Auto Knowledge Articles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PepsiCo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Pollinger, Marisa {PEP}</dc:creator>
  <cp:lastModifiedBy>Matteo Recanatesi</cp:lastModifiedBy>
  <cp:revision>39</cp:revision>
  <dcterms:created xsi:type="dcterms:W3CDTF">2023-10-12T17:11:43Z</dcterms:created>
  <dcterms:modified xsi:type="dcterms:W3CDTF">2026-09-01T11:46:46Z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0x0101009DF6E3579F3C6045B1A8D48446F9210F</vt:lpwstr>
  </property>
  <property fmtid="{D5CDD505-2E9C-101B-9397-08002B2CF9AE}" pid="3" name="MediaServiceImageTags">
    <vt:lpwstr/>
  </property>
</Properties>
</file>