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3"/>
  </p:notesMasterIdLst>
  <p:handoutMasterIdLst>
    <p:handoutMasterId r:id="rId14"/>
  </p:handoutMasterIdLst>
  <p:sldIdLst>
    <p:sldId id="296" r:id="rId5"/>
    <p:sldId id="310" r:id="rId6"/>
    <p:sldId id="341" r:id="rId7"/>
    <p:sldId id="347" r:id="rId8"/>
    <p:sldId id="349" r:id="rId9"/>
    <p:sldId id="351" r:id="rId10"/>
    <p:sldId id="354" r:id="rId11"/>
    <p:sldId id="360" r:id="rId1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B0EC2"/>
    <a:srgbClr val="56B4E9"/>
    <a:srgbClr val="F9B826"/>
    <a:srgbClr val="F5F5F5"/>
    <a:srgbClr val="FFFFFF"/>
    <a:srgbClr val="E6E6E6"/>
    <a:srgbClr val="5BA4A3"/>
    <a:srgbClr val="B9B9B9"/>
    <a:srgbClr val="54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C725E1-8AF9-484A-B875-CC3C8BA26D06}" v="2" dt="2026-06-23T13:58:42.860"/>
    <p1510:client id="{5CFB7CDC-C041-0AC4-0F73-E00B36C6CB3F}" v="9" dt="2026-06-24T12:44:10.429"/>
    <p1510:client id="{8D445592-BFD2-402C-9EE3-449D73D5E495}" v="1" dt="2026-06-23T20:22:26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2701" autoAdjust="0"/>
  </p:normalViewPr>
  <p:slideViewPr>
    <p:cSldViewPr snapToGrid="0">
      <p:cViewPr varScale="1">
        <p:scale>
          <a:sx n="108" d="100"/>
          <a:sy n="108" d="100"/>
        </p:scale>
        <p:origin x="418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gh, Suraj" userId="cc957ba2-6a36-4542-9f61-be72e0d229ac" providerId="ADAL" clId="{210908D0-EE1E-46CE-A601-D19B4194B65E}"/>
    <pc:docChg chg="undo custSel delSld modSld modMainMaster">
      <pc:chgData name="Singh, Suraj" userId="cc957ba2-6a36-4542-9f61-be72e0d229ac" providerId="ADAL" clId="{210908D0-EE1E-46CE-A601-D19B4194B65E}" dt="2026-06-23T14:13:51.828" v="787" actId="20577"/>
      <pc:docMkLst>
        <pc:docMk/>
      </pc:docMkLst>
      <pc:sldChg chg="modSp mod">
        <pc:chgData name="Singh, Suraj" userId="cc957ba2-6a36-4542-9f61-be72e0d229ac" providerId="ADAL" clId="{210908D0-EE1E-46CE-A601-D19B4194B65E}" dt="2026-06-23T14:13:51.828" v="787" actId="20577"/>
        <pc:sldMkLst>
          <pc:docMk/>
          <pc:sldMk cId="2682106653" sldId="296"/>
        </pc:sldMkLst>
        <pc:graphicFrameChg chg="modGraphic">
          <ac:chgData name="Singh, Suraj" userId="cc957ba2-6a36-4542-9f61-be72e0d229ac" providerId="ADAL" clId="{210908D0-EE1E-46CE-A601-D19B4194B65E}" dt="2026-06-23T14:13:51.828" v="787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Singh, Suraj" userId="cc957ba2-6a36-4542-9f61-be72e0d229ac" providerId="ADAL" clId="{210908D0-EE1E-46CE-A601-D19B4194B65E}" dt="2026-06-22T08:49:54.311" v="706" actId="1035"/>
        <pc:sldMkLst>
          <pc:docMk/>
          <pc:sldMk cId="4173657557" sldId="310"/>
        </pc:sldMkLst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5" creationId="{2F29DC64-17FE-4042-1272-B22C92FB65A0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9" creationId="{84DB1C46-11B0-933D-6217-853B427BDD7F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15" creationId="{64CA0B9B-CBE9-28F3-7086-107D27F6C490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30" creationId="{EFB25F91-84E8-A8F6-E385-E570E7A629B1}"/>
          </ac:spMkLst>
        </pc:spChg>
        <pc:picChg chg="add mod ord">
          <ac:chgData name="Singh, Suraj" userId="cc957ba2-6a36-4542-9f61-be72e0d229ac" providerId="ADAL" clId="{210908D0-EE1E-46CE-A601-D19B4194B65E}" dt="2026-06-22T08:49:54.311" v="706" actId="1035"/>
          <ac:picMkLst>
            <pc:docMk/>
            <pc:sldMk cId="4173657557" sldId="310"/>
            <ac:picMk id="13" creationId="{5DDF1BF1-D998-EFAF-4B9B-EB7E156E1C15}"/>
          </ac:picMkLst>
        </pc:picChg>
      </pc:sldChg>
      <pc:sldChg chg="addSp delSp modSp mod">
        <pc:chgData name="Singh, Suraj" userId="cc957ba2-6a36-4542-9f61-be72e0d229ac" providerId="ADAL" clId="{210908D0-EE1E-46CE-A601-D19B4194B65E}" dt="2026-06-23T13:59:55.400" v="757" actId="14100"/>
        <pc:sldMkLst>
          <pc:docMk/>
          <pc:sldMk cId="2400560022" sldId="341"/>
        </pc:sldMkLst>
        <pc:spChg chg="mod">
          <ac:chgData name="Singh, Suraj" userId="cc957ba2-6a36-4542-9f61-be72e0d229ac" providerId="ADAL" clId="{210908D0-EE1E-46CE-A601-D19B4194B65E}" dt="2026-06-23T13:59:55.400" v="757" actId="14100"/>
          <ac:spMkLst>
            <pc:docMk/>
            <pc:sldMk cId="2400560022" sldId="341"/>
            <ac:spMk id="7" creationId="{C7C65700-AD54-6A57-2870-EB750688FDB9}"/>
          </ac:spMkLst>
        </pc:spChg>
        <pc:spChg chg="add mod">
          <ac:chgData name="Singh, Suraj" userId="cc957ba2-6a36-4542-9f61-be72e0d229ac" providerId="ADAL" clId="{210908D0-EE1E-46CE-A601-D19B4194B65E}" dt="2026-06-23T13:59:43.173" v="756" actId="14100"/>
          <ac:spMkLst>
            <pc:docMk/>
            <pc:sldMk cId="2400560022" sldId="341"/>
            <ac:spMk id="10" creationId="{EF184F70-FF09-4EA4-B4CE-2C0103588402}"/>
          </ac:spMkLst>
        </pc:spChg>
        <pc:spChg chg="add mod">
          <ac:chgData name="Singh, Suraj" userId="cc957ba2-6a36-4542-9f61-be72e0d229ac" providerId="ADAL" clId="{210908D0-EE1E-46CE-A601-D19B4194B65E}" dt="2026-06-23T13:59:36.577" v="755" actId="1076"/>
          <ac:spMkLst>
            <pc:docMk/>
            <pc:sldMk cId="2400560022" sldId="341"/>
            <ac:spMk id="11" creationId="{88BBDAC2-2594-8C2E-A3D5-95E62C36EB8D}"/>
          </ac:spMkLst>
        </pc:spChg>
        <pc:picChg chg="add mod">
          <ac:chgData name="Singh, Suraj" userId="cc957ba2-6a36-4542-9f61-be72e0d229ac" providerId="ADAL" clId="{210908D0-EE1E-46CE-A601-D19B4194B65E}" dt="2026-06-23T13:59:28.613" v="754" actId="1076"/>
          <ac:picMkLst>
            <pc:docMk/>
            <pc:sldMk cId="2400560022" sldId="341"/>
            <ac:picMk id="6" creationId="{5467217E-63B8-3785-C045-5F427B019A84}"/>
          </ac:picMkLst>
        </pc:picChg>
        <pc:picChg chg="add mod ord modCrop">
          <ac:chgData name="Singh, Suraj" userId="cc957ba2-6a36-4542-9f61-be72e0d229ac" providerId="ADAL" clId="{210908D0-EE1E-46CE-A601-D19B4194B65E}" dt="2026-06-23T13:58:08.078" v="715" actId="732"/>
          <ac:picMkLst>
            <pc:docMk/>
            <pc:sldMk cId="2400560022" sldId="341"/>
            <ac:picMk id="9" creationId="{E6BE3493-382F-B0A3-3513-2EA3FCE93358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12.786" v="672" actId="108"/>
        <pc:sldMkLst>
          <pc:docMk/>
          <pc:sldMk cId="3797816343" sldId="347"/>
        </pc:sldMkLst>
        <pc:spChg chg="mod">
          <ac:chgData name="Singh, Suraj" userId="cc957ba2-6a36-4542-9f61-be72e0d229ac" providerId="ADAL" clId="{210908D0-EE1E-46CE-A601-D19B4194B65E}" dt="2026-06-08T09:22:57.298" v="44" actId="14100"/>
          <ac:spMkLst>
            <pc:docMk/>
            <pc:sldMk cId="3797816343" sldId="347"/>
            <ac:spMk id="5" creationId="{28F23090-F5A3-F794-CD17-9924CFE3F064}"/>
          </ac:spMkLst>
        </pc:spChg>
        <pc:spChg chg="mod">
          <ac:chgData name="Singh, Suraj" userId="cc957ba2-6a36-4542-9f61-be72e0d229ac" providerId="ADAL" clId="{210908D0-EE1E-46CE-A601-D19B4194B65E}" dt="2026-06-08T09:22:51.655" v="43" actId="1076"/>
          <ac:spMkLst>
            <pc:docMk/>
            <pc:sldMk cId="3797816343" sldId="347"/>
            <ac:spMk id="7" creationId="{5A8C7BB7-4D2B-46ED-FF47-E9B3B0B3A833}"/>
          </ac:spMkLst>
        </pc:spChg>
        <pc:picChg chg="add mod ord">
          <ac:chgData name="Singh, Suraj" userId="cc957ba2-6a36-4542-9f61-be72e0d229ac" providerId="ADAL" clId="{210908D0-EE1E-46CE-A601-D19B4194B65E}" dt="2026-06-09T09:54:12.786" v="672" actId="108"/>
          <ac:picMkLst>
            <pc:docMk/>
            <pc:sldMk cId="3797816343" sldId="347"/>
            <ac:picMk id="8" creationId="{EB55E84E-FE19-9068-D14F-62FF24417339}"/>
          </ac:picMkLst>
        </pc:picChg>
      </pc:sldChg>
      <pc:sldChg chg="addSp delSp modSp mod">
        <pc:chgData name="Singh, Suraj" userId="cc957ba2-6a36-4542-9f61-be72e0d229ac" providerId="ADAL" clId="{210908D0-EE1E-46CE-A601-D19B4194B65E}" dt="2026-06-08T09:24:52.741" v="79" actId="1035"/>
        <pc:sldMkLst>
          <pc:docMk/>
          <pc:sldMk cId="1850860076" sldId="349"/>
        </pc:sldMkLst>
        <pc:spChg chg="mod">
          <ac:chgData name="Singh, Suraj" userId="cc957ba2-6a36-4542-9f61-be72e0d229ac" providerId="ADAL" clId="{210908D0-EE1E-46CE-A601-D19B4194B65E}" dt="2026-06-08T09:24:52.741" v="79" actId="1035"/>
          <ac:spMkLst>
            <pc:docMk/>
            <pc:sldMk cId="1850860076" sldId="349"/>
            <ac:spMk id="11" creationId="{054B26DC-0BC4-243D-7F38-A8077873847F}"/>
          </ac:spMkLst>
        </pc:spChg>
        <pc:spChg chg="mod">
          <ac:chgData name="Singh, Suraj" userId="cc957ba2-6a36-4542-9f61-be72e0d229ac" providerId="ADAL" clId="{210908D0-EE1E-46CE-A601-D19B4194B65E}" dt="2026-06-08T09:24:52.741" v="79" actId="1035"/>
          <ac:spMkLst>
            <pc:docMk/>
            <pc:sldMk cId="1850860076" sldId="349"/>
            <ac:spMk id="12" creationId="{A36E3302-D459-720D-84F5-5C7846D7CDAD}"/>
          </ac:spMkLst>
        </pc:spChg>
        <pc:picChg chg="add mod ord">
          <ac:chgData name="Singh, Suraj" userId="cc957ba2-6a36-4542-9f61-be72e0d229ac" providerId="ADAL" clId="{210908D0-EE1E-46CE-A601-D19B4194B65E}" dt="2026-06-08T09:24:52.741" v="79" actId="1035"/>
          <ac:picMkLst>
            <pc:docMk/>
            <pc:sldMk cId="1850860076" sldId="349"/>
            <ac:picMk id="6" creationId="{982565C3-DC43-C64F-5299-04A718D6FFD6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17.512" v="673" actId="108"/>
        <pc:sldMkLst>
          <pc:docMk/>
          <pc:sldMk cId="175722222" sldId="351"/>
        </pc:sldMkLst>
        <pc:spChg chg="mod">
          <ac:chgData name="Singh, Suraj" userId="cc957ba2-6a36-4542-9f61-be72e0d229ac" providerId="ADAL" clId="{210908D0-EE1E-46CE-A601-D19B4194B65E}" dt="2026-06-08T09:24:33.454" v="58" actId="1076"/>
          <ac:spMkLst>
            <pc:docMk/>
            <pc:sldMk cId="175722222" sldId="351"/>
            <ac:spMk id="9" creationId="{2C66A9DB-7CB4-F493-D628-C99EE914640E}"/>
          </ac:spMkLst>
        </pc:spChg>
        <pc:spChg chg="mod">
          <ac:chgData name="Singh, Suraj" userId="cc957ba2-6a36-4542-9f61-be72e0d229ac" providerId="ADAL" clId="{210908D0-EE1E-46CE-A601-D19B4194B65E}" dt="2026-06-08T09:24:33.454" v="58" actId="1076"/>
          <ac:spMkLst>
            <pc:docMk/>
            <pc:sldMk cId="175722222" sldId="351"/>
            <ac:spMk id="10" creationId="{51980AAF-30F1-87DB-4536-C0A9ED96904D}"/>
          </ac:spMkLst>
        </pc:spChg>
        <pc:picChg chg="add mod ord">
          <ac:chgData name="Singh, Suraj" userId="cc957ba2-6a36-4542-9f61-be72e0d229ac" providerId="ADAL" clId="{210908D0-EE1E-46CE-A601-D19B4194B65E}" dt="2026-06-09T09:54:17.512" v="673" actId="108"/>
          <ac:picMkLst>
            <pc:docMk/>
            <pc:sldMk cId="175722222" sldId="351"/>
            <ac:picMk id="7" creationId="{B38E30A4-E0C0-29B3-B9B9-F4BBD42D8C1D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22.383" v="674" actId="108"/>
        <pc:sldMkLst>
          <pc:docMk/>
          <pc:sldMk cId="2865456005" sldId="354"/>
        </pc:sldMkLst>
        <pc:graphicFrameChg chg="mod modGraphic">
          <ac:chgData name="Singh, Suraj" userId="cc957ba2-6a36-4542-9f61-be72e0d229ac" providerId="ADAL" clId="{210908D0-EE1E-46CE-A601-D19B4194B65E}" dt="2026-06-08T11:14:05.934" v="573" actId="20577"/>
          <ac:graphicFrameMkLst>
            <pc:docMk/>
            <pc:sldMk cId="2865456005" sldId="354"/>
            <ac:graphicFrameMk id="10" creationId="{F9AAF300-ABB4-4D86-BEC4-C8FCB84BE575}"/>
          </ac:graphicFrameMkLst>
        </pc:graphicFrameChg>
        <pc:picChg chg="add mod topLvl modCrop">
          <ac:chgData name="Singh, Suraj" userId="cc957ba2-6a36-4542-9f61-be72e0d229ac" providerId="ADAL" clId="{210908D0-EE1E-46CE-A601-D19B4194B65E}" dt="2026-06-08T10:10:31.862" v="425" actId="1076"/>
          <ac:picMkLst>
            <pc:docMk/>
            <pc:sldMk cId="2865456005" sldId="354"/>
            <ac:picMk id="5" creationId="{97FE21C7-016D-D4A4-72A7-77953E481AA7}"/>
          </ac:picMkLst>
        </pc:picChg>
        <pc:picChg chg="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7" creationId="{327AA760-25E9-EAE3-552C-4BF15BE3D50F}"/>
          </ac:picMkLst>
        </pc:picChg>
        <pc:picChg chg="mod topLvl">
          <ac:chgData name="Singh, Suraj" userId="cc957ba2-6a36-4542-9f61-be72e0d229ac" providerId="ADAL" clId="{210908D0-EE1E-46CE-A601-D19B4194B65E}" dt="2026-06-09T09:54:22.383" v="674" actId="108"/>
          <ac:picMkLst>
            <pc:docMk/>
            <pc:sldMk cId="2865456005" sldId="354"/>
            <ac:picMk id="9" creationId="{F9F52E18-A92D-6B08-695A-EC33208D98E4}"/>
          </ac:picMkLst>
        </pc:picChg>
        <pc:picChg chg="mod">
          <ac:chgData name="Singh, Suraj" userId="cc957ba2-6a36-4542-9f61-be72e0d229ac" providerId="ADAL" clId="{210908D0-EE1E-46CE-A601-D19B4194B65E}" dt="2026-06-08T10:16:10.784" v="515" actId="1036"/>
          <ac:picMkLst>
            <pc:docMk/>
            <pc:sldMk cId="2865456005" sldId="354"/>
            <ac:picMk id="11" creationId="{28DC59ED-742B-CFCF-CEA5-0E67215A014E}"/>
          </ac:picMkLst>
        </pc:picChg>
        <pc:picChg chg="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4" creationId="{43C4C5E8-8467-AC4B-248C-71233768ECB2}"/>
          </ac:picMkLst>
        </pc:picChg>
        <pc:picChg chg="add 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5" creationId="{920F47B5-6C6F-FDC5-9C55-BF6D3D2FBEB4}"/>
          </ac:picMkLst>
        </pc:picChg>
        <pc:picChg chg="add mod modCrop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6" creationId="{6EF50016-7AD1-B6A2-3E01-5BCED289832A}"/>
          </ac:picMkLst>
        </pc:picChg>
        <pc:picChg chg="add mod modCrop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20" creationId="{FF7A12D6-E62D-5E9C-A6B4-CCA218B9FDF7}"/>
          </ac:picMkLst>
        </pc:picChg>
        <pc:picChg chg="add mod">
          <ac:chgData name="Singh, Suraj" userId="cc957ba2-6a36-4542-9f61-be72e0d229ac" providerId="ADAL" clId="{210908D0-EE1E-46CE-A601-D19B4194B65E}" dt="2026-06-08T11:16:20.082" v="577" actId="14100"/>
          <ac:picMkLst>
            <pc:docMk/>
            <pc:sldMk cId="2865456005" sldId="354"/>
            <ac:picMk id="22" creationId="{02F403D0-E071-BAD9-5337-B43D02D1B7A5}"/>
          </ac:picMkLst>
        </pc:picChg>
        <pc:picChg chg="add mod modCrop">
          <ac:chgData name="Singh, Suraj" userId="cc957ba2-6a36-4542-9f61-be72e0d229ac" providerId="ADAL" clId="{210908D0-EE1E-46CE-A601-D19B4194B65E}" dt="2026-06-09T06:24:27.667" v="640" actId="732"/>
          <ac:picMkLst>
            <pc:docMk/>
            <pc:sldMk cId="2865456005" sldId="354"/>
            <ac:picMk id="24" creationId="{48862FC3-476A-A286-ADCE-3C27157A17B0}"/>
          </ac:picMkLst>
        </pc:picChg>
      </pc:sldChg>
      <pc:sldMasterChg chg="modSp mod">
        <pc:chgData name="Singh, Suraj" userId="cc957ba2-6a36-4542-9f61-be72e0d229ac" providerId="ADAL" clId="{210908D0-EE1E-46CE-A601-D19B4194B65E}" dt="2026-06-23T13:54:08.254" v="714" actId="20577"/>
        <pc:sldMasterMkLst>
          <pc:docMk/>
          <pc:sldMasterMk cId="1557919807" sldId="2147483682"/>
        </pc:sldMasterMkLst>
        <pc:spChg chg="mod">
          <ac:chgData name="Singh, Suraj" userId="cc957ba2-6a36-4542-9f61-be72e0d229ac" providerId="ADAL" clId="{210908D0-EE1E-46CE-A601-D19B4194B65E}" dt="2026-06-23T13:54:08.254" v="714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  <pc:docChgLst>
    <pc:chgData name="Papafloratos, Lia" userId="S::ulp1148@perdue.com::71b6f7a2-aaf9-4d52-8c53-fb5a19ced362" providerId="AD" clId="Web-{5CFB7CDC-C041-0AC4-0F73-E00B36C6CB3F}"/>
    <pc:docChg chg="modSld">
      <pc:chgData name="Papafloratos, Lia" userId="S::ulp1148@perdue.com::71b6f7a2-aaf9-4d52-8c53-fb5a19ced362" providerId="AD" clId="Web-{5CFB7CDC-C041-0AC4-0F73-E00B36C6CB3F}" dt="2026-06-24T12:44:10.226" v="3" actId="20577"/>
      <pc:docMkLst>
        <pc:docMk/>
      </pc:docMkLst>
      <pc:sldChg chg="modSp">
        <pc:chgData name="Papafloratos, Lia" userId="S::ulp1148@perdue.com::71b6f7a2-aaf9-4d52-8c53-fb5a19ced362" providerId="AD" clId="Web-{5CFB7CDC-C041-0AC4-0F73-E00B36C6CB3F}" dt="2026-06-24T12:44:10.226" v="3" actId="20577"/>
        <pc:sldMkLst>
          <pc:docMk/>
          <pc:sldMk cId="4173657557" sldId="310"/>
        </pc:sldMkLst>
        <pc:spChg chg="mod">
          <ac:chgData name="Papafloratos, Lia" userId="S::ulp1148@perdue.com::71b6f7a2-aaf9-4d52-8c53-fb5a19ced362" providerId="AD" clId="Web-{5CFB7CDC-C041-0AC4-0F73-E00B36C6CB3F}" dt="2026-06-24T12:44:10.226" v="3" actId="20577"/>
          <ac:spMkLst>
            <pc:docMk/>
            <pc:sldMk cId="4173657557" sldId="310"/>
            <ac:spMk id="7" creationId="{22B33F48-5C97-0EC9-6546-743970E3C736}"/>
          </ac:spMkLst>
        </pc:spChg>
      </pc:sldChg>
    </pc:docChg>
  </pc:docChgLst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42:12.115" v="5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42:12.115" v="5" actId="20577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42:12.115" v="5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85378-2FD4-630C-51FA-D0C2A4017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D193D-1BF7-2613-87B0-C4069DBA2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D97B6A-3153-1E1D-FC70-F11A8C9FA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179DB-BF4C-A7DD-3A54-ACD9B134C3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08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6EAE3-208E-28A6-9997-7AB2DB9E9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0FEC8-6564-7CD3-2759-83465ED99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FD980-6F4B-25C7-4C38-4EFB51D28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0BA2D-E3D1-DA95-2181-112D48FF71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57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00DFC-8C9E-EED3-0E6C-CCE51F84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51FA6-068C-B6BC-F78D-1BE13F4BC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CD492-9D97-B5A3-7B72-A79A87AB5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72045-78A4-2314-7030-96E32FA652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82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FBA8-C0D1-317D-6D01-A60F6642E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1243D-9621-190E-1B74-B46C5F2DA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D08201-7A72-AA56-DE08-46916D1E7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E9DC0-4EEA-20EA-D44B-700AF355EA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2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B5A6-2C5F-2388-7D1B-DF7C7779E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5C72A1-B58C-88AA-DBA5-3B2113B01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DA336-88E3-5D50-5B55-A787E2306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818A5-4A04-1153-B015-B42FFDA2DD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246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6B1D-2B5C-8F59-250F-822B4F43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9042A-A536-E9FE-3F21-A118CD7D3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B9977-A09B-51F0-2707-696D91E72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A43A9-6CB9-C527-F602-C689A311C1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176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8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51847"/>
              </p:ext>
            </p:extLst>
          </p:nvPr>
        </p:nvGraphicFramePr>
        <p:xfrm>
          <a:off x="228600" y="1827459"/>
          <a:ext cx="6400800" cy="4947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Aksyon sou Kat Anrejistreman Tan 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Anplwaye ki nan Premye Liy/Sou Teren, Anplwaye biwo ki touche pa èdtan/SNE, Anplwaye ki touche yon salè epi ki egzante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jwenn aksè nan kat anrejistreman tan ou a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apwouve kat anrejistreman tan w lan</a:t>
                      </a:r>
                    </a:p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Konprann Ikòn ak Koulè Kat Anrejistreman Tan yo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06-23-2026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04-30-2026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678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t>Enfòmasyon sou Dokiman an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E0CCF19E-35A1-01C8-FAE7-8FB3B934EEAE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9DC64-17FE-4042-1272-B22C92FB65A0}"/>
              </a:ext>
            </a:extLst>
          </p:cNvPr>
          <p:cNvSpPr txBox="1"/>
          <p:nvPr/>
        </p:nvSpPr>
        <p:spPr>
          <a:xfrm>
            <a:off x="241147" y="3200688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akèy la, chèche kazye</a:t>
            </a:r>
            <a:r>
              <a:rPr b="1"/>
              <a:t> Kat Anrejistreman Mwen </a:t>
            </a:r>
            <a:r>
              <a:t>an epi chwazi </a:t>
            </a:r>
            <a:r>
              <a:rPr b="1"/>
              <a:t>Kat Anrejistreman Mwen.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3F48-5C97-0EC9-6546-743970E3C736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>
                <a:ln>
                  <a:noFill/>
                </a:ln>
                <a:effectLst/>
                <a:uLnTx/>
                <a:uFillTx/>
              </a:rPr>
              <a:t>Gid</a:t>
            </a:r>
            <a:r>
              <a:t>pratik sa a</a:t>
            </a:r>
            <a:r>
              <a:rPr kern="1200">
                <a:ln>
                  <a:noFill/>
                </a:ln>
                <a:effectLst/>
                <a:uLnTx/>
                <a:uFillTx/>
              </a:rPr>
              <a:t> pral diskite sou sijè sa yo:</a:t>
            </a:r>
            <a:endParaRPr kumimoji="0" lang="en-IN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/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jwenn aksè nan kat anrejistreman tan ou a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apwouve kat anrejistreman tan w lan</a:t>
            </a:r>
          </a:p>
          <a:p>
            <a:pPr marL="28575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Konprann ikòn kat anrejistreman yo ak koulè yo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7C06E-DE04-3B1B-5D4E-80E11E446590}"/>
              </a:ext>
            </a:extLst>
          </p:cNvPr>
          <p:cNvSpPr txBox="1"/>
          <p:nvPr/>
        </p:nvSpPr>
        <p:spPr>
          <a:xfrm>
            <a:off x="241147" y="2533452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Jwenn Aksè nan Kat Anrejistreman Tan ou a 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2B679A3C-1396-471D-D7B4-B23B4C24A33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372C4BD8-BCB1-061C-373C-94F62A1CE1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1518" y="4376508"/>
            <a:ext cx="5945349" cy="321521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EF6CE10D-C61E-4792-AA1F-3FE913D68C44}"/>
              </a:ext>
            </a:extLst>
          </p:cNvPr>
          <p:cNvSpPr/>
          <p:nvPr/>
        </p:nvSpPr>
        <p:spPr>
          <a:xfrm>
            <a:off x="681256" y="5151048"/>
            <a:ext cx="1419393" cy="19072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B1257DC5-4CF7-1650-C250-1695632D15A1}"/>
              </a:ext>
            </a:extLst>
          </p:cNvPr>
          <p:cNvSpPr/>
          <p:nvPr/>
        </p:nvSpPr>
        <p:spPr>
          <a:xfrm>
            <a:off x="771761" y="5246669"/>
            <a:ext cx="1129890" cy="2114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29">
            <a:extLst>
              <a:ext uri="{FF2B5EF4-FFF2-40B4-BE49-F238E27FC236}">
                <a16:creationId xmlns:a16="http://schemas.microsoft.com/office/drawing/2014/main" id="{A1D19CC3-ED9C-9AEE-67F9-698B3E317BD0}"/>
              </a:ext>
            </a:extLst>
          </p:cNvPr>
          <p:cNvSpPr/>
          <p:nvPr/>
        </p:nvSpPr>
        <p:spPr>
          <a:xfrm>
            <a:off x="381854" y="487618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3657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A631-594F-9FCB-DCB9-642D68F86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D0EC19F-8D48-D466-F0B1-D29B9F30A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6B4369-CA98-D190-70B1-E9635B0CF2F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AC9D3-8845-7D14-4565-653727BAF85E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Paj kat anrejistreman tan an louvri, li montre detay kat anrejistreman tan w lan.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C79B0AEA-256F-83F8-19AF-C9BFED57F3CA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0C7E4918-913D-6B45-57FA-097859E047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39" b="2939"/>
          <a:stretch/>
        </p:blipFill>
        <p:spPr>
          <a:xfrm>
            <a:off x="285673" y="2055189"/>
            <a:ext cx="6286653" cy="319997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5" name="Rectangle 6">
            <a:extLst>
              <a:ext uri="{FF2B5EF4-FFF2-40B4-BE49-F238E27FC236}">
                <a16:creationId xmlns:a16="http://schemas.microsoft.com/office/drawing/2014/main" id="{41534D0C-A08E-BAD3-D281-747A657C49F4}"/>
              </a:ext>
            </a:extLst>
          </p:cNvPr>
          <p:cNvSpPr/>
          <p:nvPr/>
        </p:nvSpPr>
        <p:spPr>
          <a:xfrm>
            <a:off x="285673" y="2397212"/>
            <a:ext cx="6357774" cy="26810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id="{EA20C0B8-AD9B-1A24-7883-3A49F6C2A572}"/>
              </a:ext>
            </a:extLst>
          </p:cNvPr>
          <p:cNvSpPr/>
          <p:nvPr/>
        </p:nvSpPr>
        <p:spPr>
          <a:xfrm>
            <a:off x="6344058" y="223539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DA647B4C-3FC8-7018-36E3-976F49889156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300086" y="5661959"/>
            <a:ext cx="6343362" cy="221240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1" name="Rectangle 9">
            <a:extLst>
              <a:ext uri="{FF2B5EF4-FFF2-40B4-BE49-F238E27FC236}">
                <a16:creationId xmlns:a16="http://schemas.microsoft.com/office/drawing/2014/main" id="{6C8E51EF-ECAC-8CEE-2A1A-981691C00E85}"/>
              </a:ext>
            </a:extLst>
          </p:cNvPr>
          <p:cNvSpPr/>
          <p:nvPr/>
        </p:nvSpPr>
        <p:spPr>
          <a:xfrm>
            <a:off x="300087" y="5661959"/>
            <a:ext cx="6357774" cy="221240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Oval 10">
            <a:extLst>
              <a:ext uri="{FF2B5EF4-FFF2-40B4-BE49-F238E27FC236}">
                <a16:creationId xmlns:a16="http://schemas.microsoft.com/office/drawing/2014/main" id="{CD9EC5B3-46FB-3ABF-A370-0F006A1D4AE6}"/>
              </a:ext>
            </a:extLst>
          </p:cNvPr>
          <p:cNvSpPr/>
          <p:nvPr/>
        </p:nvSpPr>
        <p:spPr>
          <a:xfrm>
            <a:off x="6358472" y="537013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6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4CDB4-0185-FCB6-ED98-53DD0CB5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1D2778A-ABA4-7936-7B77-ED510E86B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C5F59D-AE42-FBA6-DB8C-C271050D975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E3E37-15D5-C0C8-D713-1407F202CFDB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Apwouve Kat Anrejistreman Tan w lan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9019FA-6660-E905-F646-43954210C38C}"/>
              </a:ext>
            </a:extLst>
          </p:cNvPr>
          <p:cNvSpPr txBox="1"/>
          <p:nvPr/>
        </p:nvSpPr>
        <p:spPr>
          <a:xfrm>
            <a:off x="233080" y="1571845"/>
            <a:ext cx="6624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</a:t>
            </a:r>
            <a:r>
              <a:rPr b="1"/>
              <a:t>Kat Anrejistreman</a:t>
            </a:r>
            <a:r>
              <a:t> la, chwazi </a:t>
            </a:r>
            <a:r>
              <a:rPr b="1"/>
              <a:t>Peryòd tan </a:t>
            </a:r>
            <a:r>
              <a:t>pou kat anrejistreman tan ou vle apwouve a</a:t>
            </a:r>
            <a:r>
              <a:rPr b="1"/>
              <a:t> </a:t>
            </a:r>
            <a:r>
              <a:t>epi chwazi peryòd peman ki aplikab la nan meni dewoulan an.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3A3BDE4F-7BF9-CF28-7B48-F9AC10442659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631AB964-AEE8-D581-86AC-B017984A8B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5673" y="3195287"/>
            <a:ext cx="6286652" cy="33997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B6FE4BB9-125E-9160-AC45-DAF4BBB48EDB}"/>
              </a:ext>
            </a:extLst>
          </p:cNvPr>
          <p:cNvSpPr/>
          <p:nvPr/>
        </p:nvSpPr>
        <p:spPr>
          <a:xfrm>
            <a:off x="4572000" y="3355467"/>
            <a:ext cx="1471776" cy="35498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6">
            <a:extLst>
              <a:ext uri="{FF2B5EF4-FFF2-40B4-BE49-F238E27FC236}">
                <a16:creationId xmlns:a16="http://schemas.microsoft.com/office/drawing/2014/main" id="{AE5940EF-272D-EFDB-F13E-4502A119E22A}"/>
              </a:ext>
            </a:extLst>
          </p:cNvPr>
          <p:cNvSpPr/>
          <p:nvPr/>
        </p:nvSpPr>
        <p:spPr>
          <a:xfrm>
            <a:off x="5837275" y="293256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9781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D839-1655-C842-8B0D-09B98781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36475A8-16BF-E17B-E8EE-D6CBC1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4CC110-82FC-47E6-3712-DEEDEF8819D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081DD6-AE18-72B5-2CA5-F1E27C09DA88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Chwazi </a:t>
            </a:r>
            <a:r>
              <a:rPr b="1"/>
              <a:t>Approve.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A7F31F59-6D89-E07D-98D8-384622B4FA6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D48412CC-4442-D511-ACA8-1B0E1C9890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5673" y="1876043"/>
            <a:ext cx="6286652" cy="3399790"/>
          </a:xfrm>
          <a:prstGeom prst="rect">
            <a:avLst/>
          </a:prstGeom>
          <a:ln>
            <a:solidFill>
              <a:srgbClr val="56B4E9"/>
            </a:solidFill>
          </a:ln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530ECEDB-9260-601C-14EA-39171A94A6C6}"/>
              </a:ext>
            </a:extLst>
          </p:cNvPr>
          <p:cNvSpPr/>
          <p:nvPr/>
        </p:nvSpPr>
        <p:spPr>
          <a:xfrm>
            <a:off x="599953" y="2214087"/>
            <a:ext cx="592263" cy="43282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D4C0EC9D-B72F-EE5B-6ADA-8C756B8C2B03}"/>
              </a:ext>
            </a:extLst>
          </p:cNvPr>
          <p:cNvSpPr/>
          <p:nvPr/>
        </p:nvSpPr>
        <p:spPr>
          <a:xfrm>
            <a:off x="985715" y="193384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86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F0A0C-4785-9069-7CA8-928163146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D805151-1EA4-76C1-2508-0C8FD27A2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4DB37A-08D9-A9D5-1EC8-56BFD3A166D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195F6-98DE-D32F-E147-86F6B6AF5352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Yon fenèt pop-up pral konfime yo te apwouve kat anrejistreman tan an. Koulè tab la pral tounen jòn yon fwa anplwaye a apwouve Kat anrejistreman tan an.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8ACFECAA-0035-784D-F4EE-498B812C7E5E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30326535-802C-9EB4-3996-8CC7E0EBE4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1233" y="2775386"/>
            <a:ext cx="6235851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A08E30E1-A2DA-96A2-C2C8-A5B49F5E0459}"/>
              </a:ext>
            </a:extLst>
          </p:cNvPr>
          <p:cNvSpPr/>
          <p:nvPr/>
        </p:nvSpPr>
        <p:spPr>
          <a:xfrm>
            <a:off x="330915" y="3564652"/>
            <a:ext cx="2369584" cy="34869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C15EAAAE-F180-AEC3-6B39-97864AFC2D01}"/>
              </a:ext>
            </a:extLst>
          </p:cNvPr>
          <p:cNvSpPr/>
          <p:nvPr/>
        </p:nvSpPr>
        <p:spPr>
          <a:xfrm>
            <a:off x="2493996" y="330617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72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FC4E4-09FD-4452-1A63-3773F1C9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8E2381B0-EF03-3830-DA21-5F9A4B6A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8B1F25-9102-08D3-71A4-8D49F8C2C01A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A36376-A722-D135-DDEC-8ADB4D77126A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Konprann Ikòn ak Koulè Kat Anrejistreman Tan yo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A56FD7-970F-66B2-E113-146F4A5B93B3}"/>
              </a:ext>
            </a:extLst>
          </p:cNvPr>
          <p:cNvSpPr txBox="1"/>
          <p:nvPr/>
        </p:nvSpPr>
        <p:spPr>
          <a:xfrm>
            <a:off x="233080" y="1575428"/>
            <a:ext cx="61350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</a:t>
            </a:r>
            <a:r>
              <a:rPr b="1"/>
              <a:t>Kat anrejistreman</a:t>
            </a:r>
            <a:r>
              <a:t> la, ikòn yo endike estati espesifik oswa enfòmasyon. Revize ikòn ki anba yo ak siyifikasyon yo. </a:t>
            </a:r>
            <a:endParaRPr lang="en-IN" sz="2000" dirty="0">
              <a:latin typeface="Segoe UI" panose="020B0502040204020203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5557675-B100-A6A9-DC68-19879EEB1FC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AAF300-ABB4-4D86-BEC4-C8FCB84BE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90850"/>
              </p:ext>
            </p:extLst>
          </p:nvPr>
        </p:nvGraphicFramePr>
        <p:xfrm>
          <a:off x="233079" y="6154017"/>
          <a:ext cx="6309885" cy="271749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57005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5252880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348383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 err="1"/>
                        <a:t>Pwentaj</a:t>
                      </a:r>
                      <a:r>
                        <a:rPr sz="1600" dirty="0"/>
                        <a:t> ki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22043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Absans San Jistifikasyon, Poz Long ak Poz Kout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402687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 dirty="0"/>
                        <a:t>Tan </a:t>
                      </a:r>
                      <a:r>
                        <a:rPr sz="1600" dirty="0" err="1"/>
                        <a:t>Konje</a:t>
                      </a:r>
                      <a:r>
                        <a:rPr sz="1600" dirty="0"/>
                        <a:t> (Pa </a:t>
                      </a:r>
                      <a:r>
                        <a:rPr sz="1600" dirty="0" err="1"/>
                        <a:t>Travay</a:t>
                      </a:r>
                      <a:r>
                        <a:rPr sz="1600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382913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Absans ki Jistifye</a:t>
                      </a:r>
                      <a:endParaRPr lang="en-GB" sz="160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60636"/>
                  </a:ext>
                </a:extLst>
              </a:tr>
              <a:tr h="369473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/>
                        <a:t>Transfè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0689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/>
                        <a:t>Eksepsyon ki Rezoud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207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 dirty="0" err="1"/>
                        <a:t>Siyalizasyon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Plizyè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Eksepsyon</a:t>
                      </a:r>
                      <a:endParaRPr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1784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27AA760-25E9-EAE3-552C-4BF15BE3D5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43" t="49691" r="38863" b="40180"/>
          <a:stretch>
            <a:fillRect/>
          </a:stretch>
        </p:blipFill>
        <p:spPr>
          <a:xfrm>
            <a:off x="320801" y="6180525"/>
            <a:ext cx="818148" cy="363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DC59ED-742B-CFCF-CEA5-0E67215A0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436" t="14930" r="45602" b="80268"/>
          <a:stretch>
            <a:fillRect/>
          </a:stretch>
        </p:blipFill>
        <p:spPr>
          <a:xfrm>
            <a:off x="619296" y="6573394"/>
            <a:ext cx="221994" cy="383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C4C5E8-8467-AC4B-248C-71233768EC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157" t="79456" r="82277" b="16342"/>
          <a:stretch>
            <a:fillRect/>
          </a:stretch>
        </p:blipFill>
        <p:spPr>
          <a:xfrm>
            <a:off x="684480" y="6995316"/>
            <a:ext cx="124454" cy="36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0F47B5-6C6F-FDC5-9C55-BF6D3D2FB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03" y="7858030"/>
            <a:ext cx="612000" cy="2622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F50016-7AD1-B6A2-3E01-5BCED28983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008" t="64446" r="80182" b="32521"/>
          <a:stretch>
            <a:fillRect/>
          </a:stretch>
        </p:blipFill>
        <p:spPr>
          <a:xfrm>
            <a:off x="619298" y="7379262"/>
            <a:ext cx="199755" cy="360000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F52E18-A92D-6B08-695A-EC33208D98E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41146" y="2825316"/>
            <a:ext cx="6301819" cy="314597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7A12D6-E62D-5E9C-A6B4-CCA218B9FDF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8754" r="91118" b="37100"/>
          <a:stretch>
            <a:fillRect/>
          </a:stretch>
        </p:blipFill>
        <p:spPr>
          <a:xfrm>
            <a:off x="662122" y="8214420"/>
            <a:ext cx="293623" cy="2551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F403D0-E071-BAD9-5337-B43D02D1B7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3481" y="8604529"/>
            <a:ext cx="238169" cy="25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5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8A49D-7CFE-AA5D-F9C5-18392640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D6D7709-4EA9-CC6E-F6A0-D14532432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11308"/>
              </p:ext>
            </p:extLst>
          </p:nvPr>
        </p:nvGraphicFramePr>
        <p:xfrm>
          <a:off x="273315" y="2152980"/>
          <a:ext cx="6299011" cy="64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836">
                  <a:extLst>
                    <a:ext uri="{9D8B030D-6E8A-4147-A177-3AD203B41FA5}">
                      <a16:colId xmlns:a16="http://schemas.microsoft.com/office/drawing/2014/main" val="3212841311"/>
                    </a:ext>
                  </a:extLst>
                </a:gridCol>
                <a:gridCol w="4558175">
                  <a:extLst>
                    <a:ext uri="{9D8B030D-6E8A-4147-A177-3AD203B41FA5}">
                      <a16:colId xmlns:a16="http://schemas.microsoft.com/office/drawing/2014/main" val="3597995966"/>
                    </a:ext>
                  </a:extLst>
                </a:gridCol>
              </a:tblGrid>
              <a:tr h="660567"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Fon jòn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Anplwaye a apwouve kat anrejistreman tan an men manadjè a pa apwouve 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000281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 koulè wouj vyolèt pal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0EC2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Manadjè a apwouve kat anrejistreman tan an men asosye a pa apwouve l.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711879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 vèt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Anplwaye a ak manadjè a toude apwouve kat anrejistreman tan an.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04492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Kwadriyaj gri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Yo te apwouve kat anrejistreman tan an.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1706778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b="1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 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Onglè Total ou ka jwenn anba kat anrejistreman tan an. Total yo pa ka modifye.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523979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b="1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Nwa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Yo itilize l pou tout evènman nan kat anrejistreman tan ki pa pwodwi pa sistèm nan.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165014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rgbClr val="7030A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Vyolèt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Tèks sistèm nan antre ki ka modifye. Pa egzanp, yon kòd peman sistèm nan antre pou tan ki manke.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730209"/>
                  </a:ext>
                </a:extLst>
              </a:tr>
            </a:tbl>
          </a:graphicData>
        </a:graphic>
      </p:graphicFrame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689B600-4F31-2FD0-2953-1CC89553E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D7EA36-807D-AC56-0AD6-6F5FECB37AE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B9ABA-7B2E-8518-3779-2638ACACAB7B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Anplis de sa, selil kat anrejistreman tan yo ak tèks yo gen yon kòd koulè pou endike diferan estati oswa siyifikasyon.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F976296E-A087-3B67-40CD-AEA2F8FE311D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Aksyon sou Kat Anrejistreman Tan yo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824001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04799320-7CA0-4193-8B5F-1830A4569D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schemas.microsoft.com/office/2006/documentManagement/types"/>
    <ds:schemaRef ds:uri="8a53683a-3c16-4534-8132-06817042ea78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9a68dee0-3dfc-4e85-991b-80d6d69162d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14623</TotalTime>
  <Words>505</Words>
  <Application>Microsoft Office PowerPoint</Application>
  <PresentationFormat>Presentazione su schermo (4:3)</PresentationFormat>
  <Paragraphs>64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Poppins Bold</vt:lpstr>
      <vt:lpstr>Segoe UI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38</cp:revision>
  <dcterms:created xsi:type="dcterms:W3CDTF">2023-10-12T17:11:43Z</dcterms:created>
  <dcterms:modified xsi:type="dcterms:W3CDTF">2026-09-01T11:46:44Z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