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7"/>
  </p:notesMasterIdLst>
  <p:handoutMasterIdLst>
    <p:handoutMasterId r:id="rId8"/>
  </p:handoutMasterIdLst>
  <p:sldIdLst>
    <p:sldId id="325" r:id="rId5"/>
    <p:sldId id="303" r:id="rId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2DA109-8DA2-62BD-6509-E5DC857D6F3B}" name="Singh, Suraj" initials="SS" userId="S::USS8734@Perdue.com::cc957ba2-6a36-4542-9f61-be72e0d229ac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9C79E562-B599-79E2-404E-E479020D99E9}" name="Siddarth Mehroutra" initials="SM" userId="S::Siddarth.Mehroutra@gds.ey.com::d76c3b1e-bee3-4e7e-bf9a-d628426eda1d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FFFFFF"/>
    <a:srgbClr val="56B4E9"/>
    <a:srgbClr val="FFB000"/>
    <a:srgbClr val="F9B826"/>
    <a:srgbClr val="F5F5F5"/>
    <a:srgbClr val="E6E6E6"/>
    <a:srgbClr val="5BA4A3"/>
    <a:srgbClr val="B9B9B9"/>
    <a:srgbClr val="545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7C0206-AB9A-4241-9B32-C2B4AE3E71B6}" v="2" dt="2026-06-24T14:22:56.967"/>
    <p1510:client id="{7DF63FA3-7168-4D24-9CBF-1AED64685621}" v="1" dt="2026-06-23T20:23:04.6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a Barbosu" userId="5f811db9-8695-4fe0-b354-302fa4d1d560" providerId="ADAL" clId="{A4C9E7A8-EAC5-49E3-8E07-0E8CC4056731}"/>
    <pc:docChg chg="modSld">
      <pc:chgData name="Daria Barbosu" userId="5f811db9-8695-4fe0-b354-302fa4d1d560" providerId="ADAL" clId="{A4C9E7A8-EAC5-49E3-8E07-0E8CC4056731}" dt="2026-06-23T20:41:44.396" v="6" actId="20577"/>
      <pc:docMkLst>
        <pc:docMk/>
      </pc:docMkLst>
      <pc:sldChg chg="modSp mod">
        <pc:chgData name="Daria Barbosu" userId="5f811db9-8695-4fe0-b354-302fa4d1d560" providerId="ADAL" clId="{A4C9E7A8-EAC5-49E3-8E07-0E8CC4056731}" dt="2026-06-23T20:41:44.396" v="6" actId="20577"/>
        <pc:sldMkLst>
          <pc:docMk/>
          <pc:sldMk cId="1955622722" sldId="325"/>
        </pc:sldMkLst>
        <pc:graphicFrameChg chg="mod modGraphic">
          <ac:chgData name="Daria Barbosu" userId="5f811db9-8695-4fe0-b354-302fa4d1d560" providerId="ADAL" clId="{A4C9E7A8-EAC5-49E3-8E07-0E8CC4056731}" dt="2026-06-23T20:41:44.396" v="6" actId="20577"/>
          <ac:graphicFrameMkLst>
            <pc:docMk/>
            <pc:sldMk cId="1955622722" sldId="325"/>
            <ac:graphicFrameMk id="5" creationId="{6B2160FB-50BC-64A7-91E3-37A45DF583AF}"/>
          </ac:graphicFrameMkLst>
        </pc:graphicFrameChg>
      </pc:sldChg>
    </pc:docChg>
  </pc:docChgLst>
  <pc:docChgLst>
    <pc:chgData name="Mehroutra,Siddarth" userId="b560e072-7bdb-4ae1-931d-b0b7d3659338" providerId="ADAL" clId="{06CDE3A2-9675-46CA-8AB0-A7DC5AC89881}"/>
    <pc:docChg chg="undo custSel addSld delSld modSld modMainMaster">
      <pc:chgData name="Mehroutra,Siddarth" userId="b560e072-7bdb-4ae1-931d-b0b7d3659338" providerId="ADAL" clId="{06CDE3A2-9675-46CA-8AB0-A7DC5AC89881}" dt="2026-06-24T14:22:56.966" v="234"/>
      <pc:docMkLst>
        <pc:docMk/>
      </pc:docMkLst>
      <pc:sldChg chg="addSp delSp modSp add del mod">
        <pc:chgData name="Mehroutra,Siddarth" userId="b560e072-7bdb-4ae1-931d-b0b7d3659338" providerId="ADAL" clId="{06CDE3A2-9675-46CA-8AB0-A7DC5AC89881}" dt="2026-06-24T12:56:12.813" v="233"/>
        <pc:sldMkLst>
          <pc:docMk/>
          <pc:sldMk cId="1507465140" sldId="303"/>
        </pc:sldMkLst>
        <pc:spChg chg="mod">
          <ac:chgData name="Mehroutra,Siddarth" userId="b560e072-7bdb-4ae1-931d-b0b7d3659338" providerId="ADAL" clId="{06CDE3A2-9675-46CA-8AB0-A7DC5AC89881}" dt="2026-06-24T12:56:12.813" v="233"/>
          <ac:spMkLst>
            <pc:docMk/>
            <pc:sldMk cId="1507465140" sldId="303"/>
            <ac:spMk id="7" creationId="{22B33F48-5C97-0EC9-6546-743970E3C736}"/>
          </ac:spMkLst>
        </pc:spChg>
        <pc:spChg chg="mod">
          <ac:chgData name="Mehroutra,Siddarth" userId="b560e072-7bdb-4ae1-931d-b0b7d3659338" providerId="ADAL" clId="{06CDE3A2-9675-46CA-8AB0-A7DC5AC89881}" dt="2026-06-22T10:42:37.493" v="220" actId="1035"/>
          <ac:spMkLst>
            <pc:docMk/>
            <pc:sldMk cId="1507465140" sldId="303"/>
            <ac:spMk id="10" creationId="{B7B578ED-B8CB-81FF-BE9C-2EA5AE8571DA}"/>
          </ac:spMkLst>
        </pc:spChg>
        <pc:spChg chg="mod">
          <ac:chgData name="Mehroutra,Siddarth" userId="b560e072-7bdb-4ae1-931d-b0b7d3659338" providerId="ADAL" clId="{06CDE3A2-9675-46CA-8AB0-A7DC5AC89881}" dt="2026-06-22T10:42:37.493" v="220" actId="1035"/>
          <ac:spMkLst>
            <pc:docMk/>
            <pc:sldMk cId="1507465140" sldId="303"/>
            <ac:spMk id="12" creationId="{AF374281-85B8-D960-72E9-2B5F77D8EB89}"/>
          </ac:spMkLst>
        </pc:spChg>
        <pc:spChg chg="mod">
          <ac:chgData name="Mehroutra,Siddarth" userId="b560e072-7bdb-4ae1-931d-b0b7d3659338" providerId="ADAL" clId="{06CDE3A2-9675-46CA-8AB0-A7DC5AC89881}" dt="2026-06-22T10:42:37.493" v="220" actId="1035"/>
          <ac:spMkLst>
            <pc:docMk/>
            <pc:sldMk cId="1507465140" sldId="303"/>
            <ac:spMk id="13" creationId="{886623B4-9F66-244D-FEB7-A15DB3DCB1B8}"/>
          </ac:spMkLst>
        </pc:spChg>
        <pc:spChg chg="mod">
          <ac:chgData name="Mehroutra,Siddarth" userId="b560e072-7bdb-4ae1-931d-b0b7d3659338" providerId="ADAL" clId="{06CDE3A2-9675-46CA-8AB0-A7DC5AC89881}" dt="2026-06-22T10:42:37.493" v="220" actId="1035"/>
          <ac:spMkLst>
            <pc:docMk/>
            <pc:sldMk cId="1507465140" sldId="303"/>
            <ac:spMk id="15" creationId="{4E0F211C-35B5-DE39-EFD3-42B8F0660E33}"/>
          </ac:spMkLst>
        </pc:spChg>
        <pc:spChg chg="mod">
          <ac:chgData name="Mehroutra,Siddarth" userId="b560e072-7bdb-4ae1-931d-b0b7d3659338" providerId="ADAL" clId="{06CDE3A2-9675-46CA-8AB0-A7DC5AC89881}" dt="2026-06-22T10:42:41.542" v="221" actId="20577"/>
          <ac:spMkLst>
            <pc:docMk/>
            <pc:sldMk cId="1507465140" sldId="303"/>
            <ac:spMk id="24" creationId="{F261AA86-7402-E269-A4F6-111455CA3B7F}"/>
          </ac:spMkLst>
        </pc:spChg>
        <pc:picChg chg="mod">
          <ac:chgData name="Mehroutra,Siddarth" userId="b560e072-7bdb-4ae1-931d-b0b7d3659338" providerId="ADAL" clId="{06CDE3A2-9675-46CA-8AB0-A7DC5AC89881}" dt="2026-06-22T10:42:37.493" v="220" actId="1035"/>
          <ac:picMkLst>
            <pc:docMk/>
            <pc:sldMk cId="1507465140" sldId="303"/>
            <ac:picMk id="9" creationId="{410C4E31-E32A-9E55-2A44-0373A003F2F1}"/>
          </ac:picMkLst>
        </pc:picChg>
      </pc:sldChg>
      <pc:sldChg chg="modSp add mod">
        <pc:chgData name="Mehroutra,Siddarth" userId="b560e072-7bdb-4ae1-931d-b0b7d3659338" providerId="ADAL" clId="{06CDE3A2-9675-46CA-8AB0-A7DC5AC89881}" dt="2026-06-24T14:22:56.966" v="234"/>
        <pc:sldMkLst>
          <pc:docMk/>
          <pc:sldMk cId="1955622722" sldId="325"/>
        </pc:sldMkLst>
        <pc:graphicFrameChg chg="mod modGraphic">
          <ac:chgData name="Mehroutra,Siddarth" userId="b560e072-7bdb-4ae1-931d-b0b7d3659338" providerId="ADAL" clId="{06CDE3A2-9675-46CA-8AB0-A7DC5AC89881}" dt="2026-06-24T14:22:56.966" v="234"/>
          <ac:graphicFrameMkLst>
            <pc:docMk/>
            <pc:sldMk cId="1955622722" sldId="325"/>
            <ac:graphicFrameMk id="5" creationId="{6B2160FB-50BC-64A7-91E3-37A45DF583AF}"/>
          </ac:graphicFrameMkLst>
        </pc:graphicFrameChg>
      </pc:sldChg>
      <pc:sldMasterChg chg="modSp mod">
        <pc:chgData name="Mehroutra,Siddarth" userId="b560e072-7bdb-4ae1-931d-b0b7d3659338" providerId="ADAL" clId="{06CDE3A2-9675-46CA-8AB0-A7DC5AC89881}" dt="2026-06-22T10:43:00.867" v="224" actId="20577"/>
        <pc:sldMasterMkLst>
          <pc:docMk/>
          <pc:sldMasterMk cId="1557919807" sldId="2147483682"/>
        </pc:sldMasterMkLst>
        <pc:spChg chg="mod">
          <ac:chgData name="Mehroutra,Siddarth" userId="b560e072-7bdb-4ae1-931d-b0b7d3659338" providerId="ADAL" clId="{06CDE3A2-9675-46CA-8AB0-A7DC5AC89881}" dt="2026-06-22T10:43:00.867" v="224" actId="20577"/>
          <ac:spMkLst>
            <pc:docMk/>
            <pc:sldMasterMk cId="1557919807" sldId="2147483682"/>
            <ac:spMk id="13" creationId="{573D63E0-F646-A75E-CC8C-1DC9E361D749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D328-0F74-C6F1-BE4C-D047DE56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D16E9-4513-C2EA-120C-DA430966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70372-FF33-9DEE-ED18-D76E6AC2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80F0F-70A6-1B59-0814-E7B5AC34C8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67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528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2926445"/>
              </p:ext>
            </p:extLst>
          </p:nvPr>
        </p:nvGraphicFramePr>
        <p:xfrm>
          <a:off x="228600" y="2076379"/>
          <a:ext cx="6400800" cy="61925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Guía práctica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rPr sz="1600"/>
                        <a:t>Visualización del saldo de tiempo libre personal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Audiencia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defRPr>
                      </a:pPr>
                      <a:r>
                        <a:rPr sz="1600" dirty="0" err="1"/>
                        <a:t>Asociado</a:t>
                      </a:r>
                      <a:r>
                        <a:rPr sz="1600" dirty="0"/>
                        <a:t> de </a:t>
                      </a:r>
                      <a:r>
                        <a:rPr sz="1600" dirty="0" err="1"/>
                        <a:t>primera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línea</a:t>
                      </a:r>
                      <a:r>
                        <a:rPr sz="1600" dirty="0"/>
                        <a:t> o de campo, </a:t>
                      </a:r>
                      <a:r>
                        <a:rPr sz="1600" dirty="0" err="1"/>
                        <a:t>asociado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administrativo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por</a:t>
                      </a:r>
                      <a:r>
                        <a:rPr sz="1600" dirty="0"/>
                        <a:t> hora o personal no </a:t>
                      </a:r>
                      <a:r>
                        <a:rPr sz="1600" dirty="0" err="1"/>
                        <a:t>exento</a:t>
                      </a:r>
                      <a:r>
                        <a:rPr sz="1600" dirty="0"/>
                        <a:t> (SNE), </a:t>
                      </a:r>
                      <a:r>
                        <a:rPr sz="1600" dirty="0" err="1"/>
                        <a:t>asociado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asalariado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exento</a:t>
                      </a:r>
                      <a:r>
                        <a:rPr sz="1600" dirty="0"/>
                        <a:t>, supervisor de </a:t>
                      </a:r>
                      <a:r>
                        <a:rPr sz="1600" dirty="0" err="1"/>
                        <a:t>primera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línea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gerente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corporativo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líder</a:t>
                      </a:r>
                      <a:r>
                        <a:rPr sz="1600" dirty="0"/>
                        <a:t> del sitio, RR. HH., </a:t>
                      </a:r>
                      <a:r>
                        <a:rPr sz="1600" dirty="0" err="1"/>
                        <a:t>líder</a:t>
                      </a:r>
                      <a:r>
                        <a:rPr sz="1600" dirty="0"/>
                        <a:t> de </a:t>
                      </a:r>
                      <a:r>
                        <a:rPr sz="1600" dirty="0" err="1"/>
                        <a:t>nómina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administradores</a:t>
                      </a:r>
                      <a:r>
                        <a:rPr sz="1600" dirty="0"/>
                        <a:t> de </a:t>
                      </a:r>
                      <a:r>
                        <a:rPr sz="1600" dirty="0" err="1"/>
                        <a:t>nómina</a:t>
                      </a:r>
                      <a:r>
                        <a:rPr sz="1600" dirty="0"/>
                        <a:t> de planta, </a:t>
                      </a:r>
                      <a:r>
                        <a:rPr sz="1600" dirty="0" err="1"/>
                        <a:t>responsable</a:t>
                      </a:r>
                      <a:r>
                        <a:rPr sz="1600" dirty="0"/>
                        <a:t> o </a:t>
                      </a:r>
                      <a:r>
                        <a:rPr sz="1600" dirty="0" err="1"/>
                        <a:t>técnico</a:t>
                      </a:r>
                      <a:r>
                        <a:rPr sz="1600" dirty="0"/>
                        <a:t> regional de </a:t>
                      </a:r>
                      <a:r>
                        <a:rPr sz="1600" dirty="0" err="1"/>
                        <a:t>nómina</a:t>
                      </a:r>
                      <a:r>
                        <a:rPr sz="1600" dirty="0"/>
                        <a:t>, personal de </a:t>
                      </a:r>
                      <a:r>
                        <a:rPr sz="1600" dirty="0" err="1"/>
                        <a:t>Tecnología</a:t>
                      </a:r>
                      <a:r>
                        <a:rPr sz="1600" dirty="0"/>
                        <a:t> de la </a:t>
                      </a:r>
                      <a:r>
                        <a:rPr sz="1600" dirty="0" err="1"/>
                        <a:t>información</a:t>
                      </a:r>
                      <a:r>
                        <a:rPr sz="1600" dirty="0"/>
                        <a:t> (TI), </a:t>
                      </a:r>
                      <a:r>
                        <a:rPr sz="1600" dirty="0" err="1"/>
                        <a:t>programador</a:t>
                      </a:r>
                      <a:r>
                        <a:rPr sz="1600" dirty="0"/>
                        <a:t> para la </a:t>
                      </a:r>
                      <a:r>
                        <a:rPr sz="1600" dirty="0" err="1"/>
                        <a:t>optimización</a:t>
                      </a:r>
                      <a:r>
                        <a:rPr sz="1600" dirty="0"/>
                        <a:t> de la </a:t>
                      </a:r>
                      <a:r>
                        <a:rPr sz="1600" dirty="0" err="1"/>
                        <a:t>fuerza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laboral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571027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Tema(s) incluido(s)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Cómo </a:t>
                      </a:r>
                      <a:r>
                        <a:rPr sz="1600"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ver sus saldos de tiempo libre</a:t>
                      </a:r>
                    </a:p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600" b="1"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Nota</a:t>
                      </a:r>
                      <a:r>
                        <a:rPr sz="1600"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Los diferentes tipos de tiempo libre que puede ver incluyen </a:t>
                      </a:r>
                      <a:r>
                        <a:rPr sz="1600" kern="1200">
                          <a:solidFill>
                            <a:schemeClr val="tx1"/>
                          </a:solidFill>
                          <a:effectLst/>
                          <a:ea typeface="+mn-ea"/>
                          <a:cs typeface="+mn-cs"/>
                        </a:rPr>
                        <a:t>días festivos flotantes, días libres programados y tiempo libre remunerado</a:t>
                      </a:r>
                      <a:endParaRPr lang="en-ZA" sz="1600" b="0" kern="12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V2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Fecha de la última actualización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23-06-2026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Fecha de la última revisión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09-05-2026</a:t>
                      </a:r>
                      <a:endParaRPr lang="en-ZA" sz="16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4697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Información</a:t>
            </a:r>
            <a:r>
              <a:rPr dirty="0"/>
              <a:t> del </a:t>
            </a:r>
            <a:r>
              <a:rPr lang="it-IT"/>
              <a:t>Contenido</a:t>
            </a:r>
            <a:endParaRPr dirty="0"/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D8BF281B-300F-8FB2-085B-3262491FD564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sz="1600" dirty="0" err="1"/>
              <a:t>Visualización</a:t>
            </a:r>
            <a:r>
              <a:rPr sz="1600" dirty="0"/>
              <a:t> del </a:t>
            </a:r>
            <a:r>
              <a:rPr sz="1600" dirty="0" err="1"/>
              <a:t>saldo</a:t>
            </a:r>
            <a:r>
              <a:rPr sz="1600" dirty="0"/>
              <a:t> de </a:t>
            </a:r>
            <a:r>
              <a:rPr sz="1600" dirty="0" err="1"/>
              <a:t>tiempo</a:t>
            </a:r>
            <a:r>
              <a:rPr sz="1600" dirty="0"/>
              <a:t> libre personal</a:t>
            </a:r>
            <a:endParaRPr lang="en-US" sz="16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6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76A6-BE73-AF08-B88E-F7E95159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0C4E31-E32A-9E55-2A44-0373A003F2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2439" y="5142682"/>
            <a:ext cx="5953121" cy="3219418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B2AC5D6-DA42-A070-C8F6-C44376A5BB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sz="1600" dirty="0" err="1"/>
              <a:t>Visualización</a:t>
            </a:r>
            <a:r>
              <a:rPr sz="1600" dirty="0"/>
              <a:t> del </a:t>
            </a:r>
            <a:r>
              <a:rPr sz="1600" dirty="0" err="1"/>
              <a:t>saldo</a:t>
            </a:r>
            <a:r>
              <a:rPr sz="1600" dirty="0"/>
              <a:t> de </a:t>
            </a:r>
            <a:r>
              <a:rPr sz="1600" dirty="0" err="1"/>
              <a:t>tiempo</a:t>
            </a:r>
            <a:r>
              <a:rPr sz="1600" dirty="0"/>
              <a:t> libre personal</a:t>
            </a:r>
            <a:endParaRPr lang="en-US" sz="16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BC80E04-175F-C599-77E4-1109BFB88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CF2CD2-9AAF-B9E1-54E6-05EA261D16A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33F48-5C97-0EC9-6546-743970E3C736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t>Esta guía práctica cubrirá los siguientes temas:</a:t>
            </a:r>
            <a:endParaRPr lang="en-IN" sz="2000">
              <a:latin typeface="Trebuchet MS"/>
              <a:ea typeface="Calibri"/>
              <a:cs typeface="Calibri"/>
            </a:endParaRP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Cómo ver sus saldos de tiempo libre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61AA86-7402-E269-A4F6-111455CA3B7F}"/>
              </a:ext>
            </a:extLst>
          </p:cNvPr>
          <p:cNvSpPr txBox="1"/>
          <p:nvPr/>
        </p:nvSpPr>
        <p:spPr>
          <a:xfrm>
            <a:off x="279648" y="2431151"/>
            <a:ext cx="6135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1. En la </a:t>
            </a:r>
            <a:r>
              <a:rPr dirty="0" err="1"/>
              <a:t>página</a:t>
            </a:r>
            <a:r>
              <a:rPr dirty="0"/>
              <a:t> de </a:t>
            </a:r>
            <a:r>
              <a:rPr dirty="0" err="1"/>
              <a:t>inicio</a:t>
            </a:r>
            <a:r>
              <a:rPr dirty="0"/>
              <a:t>, </a:t>
            </a:r>
            <a:r>
              <a:rPr dirty="0" err="1"/>
              <a:t>busque</a:t>
            </a:r>
            <a:r>
              <a:rPr dirty="0"/>
              <a:t> el </a:t>
            </a: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recuadro</a:t>
            </a:r>
            <a:r>
              <a:rPr dirty="0"/>
              <a:t> </a:t>
            </a:r>
            <a:r>
              <a:rPr b="1" dirty="0"/>
              <a:t>Mi </a:t>
            </a:r>
            <a:r>
              <a:rPr b="1" dirty="0" err="1"/>
              <a:t>tiempo</a:t>
            </a:r>
            <a:r>
              <a:rPr b="1" dirty="0"/>
              <a:t> libre </a:t>
            </a:r>
            <a:r>
              <a:rPr dirty="0"/>
              <a:t>para </a:t>
            </a:r>
            <a:r>
              <a:rPr dirty="0" err="1"/>
              <a:t>ver</a:t>
            </a:r>
            <a:r>
              <a:rPr dirty="0"/>
              <a:t> sus </a:t>
            </a:r>
            <a:r>
              <a:rPr dirty="0" err="1"/>
              <a:t>saldos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libre.</a:t>
            </a:r>
          </a:p>
          <a:p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Utilice</a:t>
            </a:r>
            <a:r>
              <a:rPr dirty="0"/>
              <a:t> las </a:t>
            </a:r>
            <a:r>
              <a:rPr dirty="0" err="1"/>
              <a:t>flechas</a:t>
            </a:r>
            <a:r>
              <a:rPr dirty="0"/>
              <a:t> </a:t>
            </a:r>
            <a:r>
              <a:rPr dirty="0" err="1"/>
              <a:t>izquierda</a:t>
            </a:r>
            <a:r>
              <a:rPr dirty="0"/>
              <a:t> y </a:t>
            </a:r>
            <a:r>
              <a:rPr dirty="0" err="1"/>
              <a:t>derecha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recuadro</a:t>
            </a:r>
            <a:r>
              <a:rPr dirty="0"/>
              <a:t> para </a:t>
            </a:r>
            <a:r>
              <a:rPr dirty="0" err="1"/>
              <a:t>ver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diferentes</a:t>
            </a:r>
            <a:r>
              <a:rPr dirty="0"/>
              <a:t> </a:t>
            </a:r>
            <a:r>
              <a:rPr dirty="0" err="1"/>
              <a:t>tipos</a:t>
            </a:r>
            <a:r>
              <a:rPr dirty="0"/>
              <a:t> de </a:t>
            </a:r>
            <a:r>
              <a:rPr dirty="0" err="1"/>
              <a:t>saldos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 </a:t>
            </a:r>
            <a:r>
              <a:rPr dirty="0" err="1"/>
              <a:t>disponibles</a:t>
            </a:r>
            <a:r>
              <a:rPr dirty="0"/>
              <a:t> (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ejemplo</a:t>
            </a:r>
            <a:r>
              <a:rPr dirty="0"/>
              <a:t>, </a:t>
            </a:r>
            <a:r>
              <a:rPr dirty="0">
                <a:highlight>
                  <a:srgbClr val="FFFFFF"/>
                </a:highlight>
              </a:rPr>
              <a:t>días </a:t>
            </a:r>
            <a:r>
              <a:rPr dirty="0" err="1">
                <a:highlight>
                  <a:srgbClr val="FFFFFF"/>
                </a:highlight>
              </a:rPr>
              <a:t>festivos</a:t>
            </a:r>
            <a:r>
              <a:rPr dirty="0">
                <a:highlight>
                  <a:srgbClr val="FFFFFF"/>
                </a:highlight>
              </a:rPr>
              <a:t> </a:t>
            </a:r>
            <a:r>
              <a:rPr dirty="0" err="1">
                <a:highlight>
                  <a:srgbClr val="FFFFFF"/>
                </a:highlight>
              </a:rPr>
              <a:t>flotantes</a:t>
            </a:r>
            <a:r>
              <a:rPr dirty="0">
                <a:highlight>
                  <a:srgbClr val="FFFFFF"/>
                </a:highlight>
              </a:rPr>
              <a:t> y </a:t>
            </a:r>
            <a:r>
              <a:rPr dirty="0" err="1">
                <a:highlight>
                  <a:srgbClr val="FFFFFF"/>
                </a:highlight>
              </a:rPr>
              <a:t>tiempo</a:t>
            </a:r>
            <a:r>
              <a:rPr dirty="0">
                <a:highlight>
                  <a:srgbClr val="FFFFFF"/>
                </a:highlight>
              </a:rPr>
              <a:t> libre </a:t>
            </a:r>
            <a:r>
              <a:rPr dirty="0" err="1">
                <a:highlight>
                  <a:srgbClr val="FFFFFF"/>
                </a:highlight>
              </a:rPr>
              <a:t>remunerado</a:t>
            </a:r>
            <a:r>
              <a:rPr dirty="0">
                <a:highlight>
                  <a:srgbClr val="FFFFFF"/>
                </a:highlight>
              </a:rPr>
              <a:t>).</a:t>
            </a:r>
            <a:endParaRPr lang="en-GB" sz="2000" dirty="0"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19552A-BE4B-52C3-2633-3DBA707AE3ED}"/>
              </a:ext>
            </a:extLst>
          </p:cNvPr>
          <p:cNvSpPr txBox="1"/>
          <p:nvPr/>
        </p:nvSpPr>
        <p:spPr>
          <a:xfrm>
            <a:off x="279648" y="1874010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ver</a:t>
            </a:r>
            <a:r>
              <a:rPr dirty="0"/>
              <a:t> sus </a:t>
            </a:r>
            <a:r>
              <a:rPr dirty="0" err="1"/>
              <a:t>saldos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libre </a:t>
            </a:r>
            <a:endParaRPr lang="en-IN" sz="2000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B578ED-B8CB-81FF-BE9C-2EA5AE8571DA}"/>
              </a:ext>
            </a:extLst>
          </p:cNvPr>
          <p:cNvSpPr/>
          <p:nvPr/>
        </p:nvSpPr>
        <p:spPr>
          <a:xfrm>
            <a:off x="2039937" y="5976938"/>
            <a:ext cx="1479551" cy="188450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74281-85B8-D960-72E9-2B5F77D8EB89}"/>
              </a:ext>
            </a:extLst>
          </p:cNvPr>
          <p:cNvSpPr/>
          <p:nvPr/>
        </p:nvSpPr>
        <p:spPr>
          <a:xfrm>
            <a:off x="2139949" y="6455124"/>
            <a:ext cx="392115" cy="33201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6623B4-9F66-244D-FEB7-A15DB3DCB1B8}"/>
              </a:ext>
            </a:extLst>
          </p:cNvPr>
          <p:cNvSpPr/>
          <p:nvPr/>
        </p:nvSpPr>
        <p:spPr>
          <a:xfrm>
            <a:off x="2966957" y="6455124"/>
            <a:ext cx="392115" cy="33201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E0F211C-35B5-DE39-EFD3-42B8F0660E33}"/>
              </a:ext>
            </a:extLst>
          </p:cNvPr>
          <p:cNvSpPr/>
          <p:nvPr/>
        </p:nvSpPr>
        <p:spPr>
          <a:xfrm>
            <a:off x="3222498" y="5783206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7465140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8CE7B6-058F-41BB-8738-FCB922584B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4B6D89-EA2C-48EE-B2A3-E9A54647F117}">
  <ds:schemaRefs>
    <ds:schemaRef ds:uri="9a68dee0-3dfc-4e85-991b-80d6d69162de"/>
    <ds:schemaRef ds:uri="http://schemas.microsoft.com/office/infopath/2007/PartnerControl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8a53683a-3c16-4534-8132-06817042ea78"/>
  </ds:schemaRefs>
</ds:datastoreItem>
</file>

<file path=customXml/itemProps3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1005</TotalTime>
  <Words>229</Words>
  <Application>Microsoft Office PowerPoint</Application>
  <PresentationFormat>Presentazione su schermo (4:3)</PresentationFormat>
  <Paragraphs>24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Poppins Bold</vt:lpstr>
      <vt:lpstr>Trebuchet MS</vt:lpstr>
      <vt:lpstr>Cox Auto Knowledge Articles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5</cp:revision>
  <dcterms:created xsi:type="dcterms:W3CDTF">2023-10-12T17:11:43Z</dcterms:created>
  <dcterms:modified xsi:type="dcterms:W3CDTF">2026-08-31T11:48:44Z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