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7"/>
  </p:notesMasterIdLst>
  <p:handoutMasterIdLst>
    <p:handoutMasterId r:id="rId8"/>
  </p:handoutMasterIdLst>
  <p:sldIdLst>
    <p:sldId id="325" r:id="rId5"/>
    <p:sldId id="303" r:id="rId6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2DA109-8DA2-62BD-6509-E5DC857D6F3B}" name="Singh, Suraj" initials="SS" userId="S::USS8734@Perdue.com::cc957ba2-6a36-4542-9f61-be72e0d229ac" providerId="AD"/>
  <p188:author id="{3142D024-BA36-6360-BF94-3C188CBC15B8}" name="Mahalakshmi Panchapakesan" initials="MP" userId="Mahalakshmi Panchapakesan" providerId="None"/>
  <p188:author id="{FC160C2A-AF5D-C907-78E7-92EB7B3BA724}" name="Verma, Anjali - Contractor {PEP}" initials="V{" userId="S::anjali.verma.contractor@pepsico.com::6383e2ea-9084-4f4d-8c83-d19103f6456f" providerId="AD"/>
  <p188:author id="{D6C40F2A-7F09-05ED-25A3-C0C0040EE6D2}" name="Claire Girardot" initials="CG" userId="S::claire.girardot@ey.com::f7e0ccd9-c1ec-4dd5-8acf-9ca5f0fbe59d" providerId="AD"/>
  <p188:author id="{B596CE2C-AB2F-ED60-CD06-C5635C9A5737}" name="Suraj Singh" initials="SS" userId="S::Suraj.Singh9@gds.ey.com::03fea78f-5e67-4cef-b98d-2971247fe602" providerId="AD"/>
  <p188:author id="{9D149F5A-EBAD-2AEB-6F87-09D52E9E5972}" name="Pollinger, Marisa {PEP}" initials="PM{" userId="S::Marisa.Pollinger@pepsico.com::6872c9c5-e1e6-46d2-8ccf-91f41e116436" providerId="AD"/>
  <p188:author id="{9C79E562-B599-79E2-404E-E479020D99E9}" name="Siddarth Mehroutra" initials="SM" userId="S::Siddarth.Mehroutra@gds.ey.com::d76c3b1e-bee3-4e7e-bf9a-d628426eda1d" providerId="AD"/>
  <p188:author id="{C02B296B-A450-42C1-7E3C-DAFDDAEBFAA6}" name="Casey, Jeremiah (CAI - El Cajon - CON)" initials="CC" userId="S::jeremiah.casey@coxautoinc.com::eb752e10-b4bc-4385-8154-17cd279627b5" providerId="AD"/>
  <p188:author id="{BEFA859D-12F9-B930-016B-E07D569EF341}" name="Mahalakshmi Panchapakesan" initials="MP" userId="S::Mahalakshmi.P1@gds.ey.com::a223c210-3b6b-4f3b-ad95-d0de4719153d" providerId="AD"/>
  <p188:author id="{21B952B2-2813-FEBF-2DDD-FC1CAAC59EF1}" name="Claire Girardot" initials="CG" userId="S::Claire.Girardot@ey.com::f7e0ccd9-c1ec-4dd5-8acf-9ca5f0fbe59d" providerId="AD"/>
  <p188:author id="{8F60F5EE-F760-9D4A-364A-82BEE2C438C8}" name="Mielnicki, William (CAI - Atlanta - CON)" initials="WM" userId="S::William.Mielnicki@coxautoinc.com::763a36c9-d192-4614-b06b-56d3e328e9f9" providerId="AD"/>
  <p188:author id="{36DA5CFD-B6E2-7375-2402-57E04DAD1C15}" name="Sensky, Abbey (CAI - Detroit - CON)" initials="AS" userId="S::Abbey.Sensky@coxautoinc.com::8c0c3607-aae0-4408-b66d-a7490418e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8A"/>
    <a:srgbClr val="FFFFFF"/>
    <a:srgbClr val="56B4E9"/>
    <a:srgbClr val="FFB000"/>
    <a:srgbClr val="F9B826"/>
    <a:srgbClr val="F5F5F5"/>
    <a:srgbClr val="E6E6E6"/>
    <a:srgbClr val="5BA4A3"/>
    <a:srgbClr val="B9B9B9"/>
    <a:srgbClr val="5456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7C0206-AB9A-4241-9B32-C2B4AE3E71B6}" v="2" dt="2026-06-24T14:22:56.967"/>
    <p1510:client id="{7DF63FA3-7168-4D24-9CBF-1AED64685621}" v="1" dt="2026-06-23T20:23:04.6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4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a Barbosu" userId="5f811db9-8695-4fe0-b354-302fa4d1d560" providerId="ADAL" clId="{A4C9E7A8-EAC5-49E3-8E07-0E8CC4056731}"/>
    <pc:docChg chg="modSld">
      <pc:chgData name="Daria Barbosu" userId="5f811db9-8695-4fe0-b354-302fa4d1d560" providerId="ADAL" clId="{A4C9E7A8-EAC5-49E3-8E07-0E8CC4056731}" dt="2026-06-23T20:41:44.396" v="6" actId="20577"/>
      <pc:docMkLst>
        <pc:docMk/>
      </pc:docMkLst>
      <pc:sldChg chg="modSp mod">
        <pc:chgData name="Daria Barbosu" userId="5f811db9-8695-4fe0-b354-302fa4d1d560" providerId="ADAL" clId="{A4C9E7A8-EAC5-49E3-8E07-0E8CC4056731}" dt="2026-06-23T20:41:44.396" v="6" actId="20577"/>
        <pc:sldMkLst>
          <pc:docMk/>
          <pc:sldMk cId="1955622722" sldId="325"/>
        </pc:sldMkLst>
        <pc:graphicFrameChg chg="mod modGraphic">
          <ac:chgData name="Daria Barbosu" userId="5f811db9-8695-4fe0-b354-302fa4d1d560" providerId="ADAL" clId="{A4C9E7A8-EAC5-49E3-8E07-0E8CC4056731}" dt="2026-06-23T20:41:44.396" v="6" actId="20577"/>
          <ac:graphicFrameMkLst>
            <pc:docMk/>
            <pc:sldMk cId="1955622722" sldId="325"/>
            <ac:graphicFrameMk id="5" creationId="{6B2160FB-50BC-64A7-91E3-37A45DF583AF}"/>
          </ac:graphicFrameMkLst>
        </pc:graphicFrameChg>
      </pc:sldChg>
    </pc:docChg>
  </pc:docChgLst>
  <pc:docChgLst>
    <pc:chgData name="Mehroutra,Siddarth" userId="b560e072-7bdb-4ae1-931d-b0b7d3659338" providerId="ADAL" clId="{06CDE3A2-9675-46CA-8AB0-A7DC5AC89881}"/>
    <pc:docChg chg="undo custSel addSld delSld modSld modMainMaster">
      <pc:chgData name="Mehroutra,Siddarth" userId="b560e072-7bdb-4ae1-931d-b0b7d3659338" providerId="ADAL" clId="{06CDE3A2-9675-46CA-8AB0-A7DC5AC89881}" dt="2026-06-24T14:22:56.966" v="234"/>
      <pc:docMkLst>
        <pc:docMk/>
      </pc:docMkLst>
      <pc:sldChg chg="addSp delSp modSp add del mod">
        <pc:chgData name="Mehroutra,Siddarth" userId="b560e072-7bdb-4ae1-931d-b0b7d3659338" providerId="ADAL" clId="{06CDE3A2-9675-46CA-8AB0-A7DC5AC89881}" dt="2026-06-24T12:56:12.813" v="233"/>
        <pc:sldMkLst>
          <pc:docMk/>
          <pc:sldMk cId="1507465140" sldId="303"/>
        </pc:sldMkLst>
        <pc:spChg chg="mod">
          <ac:chgData name="Mehroutra,Siddarth" userId="b560e072-7bdb-4ae1-931d-b0b7d3659338" providerId="ADAL" clId="{06CDE3A2-9675-46CA-8AB0-A7DC5AC89881}" dt="2026-06-24T12:56:12.813" v="233"/>
          <ac:spMkLst>
            <pc:docMk/>
            <pc:sldMk cId="1507465140" sldId="303"/>
            <ac:spMk id="7" creationId="{22B33F48-5C97-0EC9-6546-743970E3C736}"/>
          </ac:spMkLst>
        </pc:spChg>
        <pc:spChg chg="mod">
          <ac:chgData name="Mehroutra,Siddarth" userId="b560e072-7bdb-4ae1-931d-b0b7d3659338" providerId="ADAL" clId="{06CDE3A2-9675-46CA-8AB0-A7DC5AC89881}" dt="2026-06-22T10:42:37.493" v="220" actId="1035"/>
          <ac:spMkLst>
            <pc:docMk/>
            <pc:sldMk cId="1507465140" sldId="303"/>
            <ac:spMk id="10" creationId="{B7B578ED-B8CB-81FF-BE9C-2EA5AE8571DA}"/>
          </ac:spMkLst>
        </pc:spChg>
        <pc:spChg chg="mod">
          <ac:chgData name="Mehroutra,Siddarth" userId="b560e072-7bdb-4ae1-931d-b0b7d3659338" providerId="ADAL" clId="{06CDE3A2-9675-46CA-8AB0-A7DC5AC89881}" dt="2026-06-22T10:42:37.493" v="220" actId="1035"/>
          <ac:spMkLst>
            <pc:docMk/>
            <pc:sldMk cId="1507465140" sldId="303"/>
            <ac:spMk id="12" creationId="{AF374281-85B8-D960-72E9-2B5F77D8EB89}"/>
          </ac:spMkLst>
        </pc:spChg>
        <pc:spChg chg="mod">
          <ac:chgData name="Mehroutra,Siddarth" userId="b560e072-7bdb-4ae1-931d-b0b7d3659338" providerId="ADAL" clId="{06CDE3A2-9675-46CA-8AB0-A7DC5AC89881}" dt="2026-06-22T10:42:37.493" v="220" actId="1035"/>
          <ac:spMkLst>
            <pc:docMk/>
            <pc:sldMk cId="1507465140" sldId="303"/>
            <ac:spMk id="13" creationId="{886623B4-9F66-244D-FEB7-A15DB3DCB1B8}"/>
          </ac:spMkLst>
        </pc:spChg>
        <pc:spChg chg="mod">
          <ac:chgData name="Mehroutra,Siddarth" userId="b560e072-7bdb-4ae1-931d-b0b7d3659338" providerId="ADAL" clId="{06CDE3A2-9675-46CA-8AB0-A7DC5AC89881}" dt="2026-06-22T10:42:37.493" v="220" actId="1035"/>
          <ac:spMkLst>
            <pc:docMk/>
            <pc:sldMk cId="1507465140" sldId="303"/>
            <ac:spMk id="15" creationId="{4E0F211C-35B5-DE39-EFD3-42B8F0660E33}"/>
          </ac:spMkLst>
        </pc:spChg>
        <pc:spChg chg="mod">
          <ac:chgData name="Mehroutra,Siddarth" userId="b560e072-7bdb-4ae1-931d-b0b7d3659338" providerId="ADAL" clId="{06CDE3A2-9675-46CA-8AB0-A7DC5AC89881}" dt="2026-06-22T10:42:41.542" v="221" actId="20577"/>
          <ac:spMkLst>
            <pc:docMk/>
            <pc:sldMk cId="1507465140" sldId="303"/>
            <ac:spMk id="24" creationId="{F261AA86-7402-E269-A4F6-111455CA3B7F}"/>
          </ac:spMkLst>
        </pc:spChg>
        <pc:picChg chg="mod">
          <ac:chgData name="Mehroutra,Siddarth" userId="b560e072-7bdb-4ae1-931d-b0b7d3659338" providerId="ADAL" clId="{06CDE3A2-9675-46CA-8AB0-A7DC5AC89881}" dt="2026-06-22T10:42:37.493" v="220" actId="1035"/>
          <ac:picMkLst>
            <pc:docMk/>
            <pc:sldMk cId="1507465140" sldId="303"/>
            <ac:picMk id="9" creationId="{410C4E31-E32A-9E55-2A44-0373A003F2F1}"/>
          </ac:picMkLst>
        </pc:picChg>
      </pc:sldChg>
      <pc:sldChg chg="modSp add mod">
        <pc:chgData name="Mehroutra,Siddarth" userId="b560e072-7bdb-4ae1-931d-b0b7d3659338" providerId="ADAL" clId="{06CDE3A2-9675-46CA-8AB0-A7DC5AC89881}" dt="2026-06-24T14:22:56.966" v="234"/>
        <pc:sldMkLst>
          <pc:docMk/>
          <pc:sldMk cId="1955622722" sldId="325"/>
        </pc:sldMkLst>
        <pc:graphicFrameChg chg="mod modGraphic">
          <ac:chgData name="Mehroutra,Siddarth" userId="b560e072-7bdb-4ae1-931d-b0b7d3659338" providerId="ADAL" clId="{06CDE3A2-9675-46CA-8AB0-A7DC5AC89881}" dt="2026-06-24T14:22:56.966" v="234"/>
          <ac:graphicFrameMkLst>
            <pc:docMk/>
            <pc:sldMk cId="1955622722" sldId="325"/>
            <ac:graphicFrameMk id="5" creationId="{6B2160FB-50BC-64A7-91E3-37A45DF583AF}"/>
          </ac:graphicFrameMkLst>
        </pc:graphicFrameChg>
      </pc:sldChg>
      <pc:sldMasterChg chg="modSp mod">
        <pc:chgData name="Mehroutra,Siddarth" userId="b560e072-7bdb-4ae1-931d-b0b7d3659338" providerId="ADAL" clId="{06CDE3A2-9675-46CA-8AB0-A7DC5AC89881}" dt="2026-06-22T10:43:00.867" v="224" actId="20577"/>
        <pc:sldMasterMkLst>
          <pc:docMk/>
          <pc:sldMasterMk cId="1557919807" sldId="2147483682"/>
        </pc:sldMasterMkLst>
        <pc:spChg chg="mod">
          <ac:chgData name="Mehroutra,Siddarth" userId="b560e072-7bdb-4ae1-931d-b0b7d3659338" providerId="ADAL" clId="{06CDE3A2-9675-46CA-8AB0-A7DC5AC89881}" dt="2026-06-22T10:43:00.867" v="224" actId="20577"/>
          <ac:spMkLst>
            <pc:docMk/>
            <pc:sldMasterMk cId="1557919807" sldId="2147483682"/>
            <ac:spMk id="13" creationId="{573D63E0-F646-A75E-CC8C-1DC9E361D749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66B22-9F8F-6052-2F6F-2E390E623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CCD1E-5309-52C8-8867-4AACD242C1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EED7-1E70-42B2-B5F8-612CE3FAC4F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844FB-2E14-05B8-16A6-BDDCABBC6A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D152-E1B9-6BD8-09CD-A17C79EDC2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C4407-57DF-4A7C-AD5E-E733CB629A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705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9B4D-80DE-4909-8050-294327223F13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A97B-3EEC-492C-9569-FA46BDAA967E}" type="slidenum">
              <a:rPr lang="en-IN" smtClean="0"/>
              <a:t>‹N›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73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2152-006E-D775-8286-3A88F91C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432FC-F644-EBDD-C222-A9B704A5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7684B-6687-5BE4-B535-8D40ABABD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1F75-BB27-FF9C-C81B-D7514E4D6B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D328-0F74-C6F1-BE4C-D047DE569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5D16E9-4513-C2EA-120C-DA430966D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D70372-FF33-9DEE-ED18-D76E6AC2E5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580F0F-70A6-1B59-0814-E7B5AC34C84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267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93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573D63E0-F646-A75E-CC8C-1DC9E361D749}"/>
              </a:ext>
            </a:extLst>
          </p:cNvPr>
          <p:cNvSpPr txBox="1">
            <a:spLocks/>
          </p:cNvSpPr>
          <p:nvPr userDrawn="1"/>
        </p:nvSpPr>
        <p:spPr>
          <a:xfrm>
            <a:off x="3093429" y="8790025"/>
            <a:ext cx="671142" cy="25600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C5665-60AA-4800-975B-60C3B685C1F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528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9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/>
  <p:txStyles>
    <p:titleStyle>
      <a:lvl1pPr algn="l" defTabSz="1219184" rtl="0" eaLnBrk="1" latinLnBrk="0" hangingPunct="1">
        <a:lnSpc>
          <a:spcPct val="90000"/>
        </a:lnSpc>
        <a:spcBef>
          <a:spcPct val="0"/>
        </a:spcBef>
        <a:buNone/>
        <a:defRPr lang="en-US" sz="4667" b="1" kern="1200" dirty="0">
          <a:solidFill>
            <a:srgbClr val="003766"/>
          </a:solidFill>
          <a:latin typeface="Poppins Bold"/>
          <a:ea typeface="+mn-ea"/>
          <a:cs typeface="Poppins Bold"/>
        </a:defRPr>
      </a:lvl1pPr>
    </p:titleStyle>
    <p:bodyStyle>
      <a:lvl1pPr marL="304798" indent="-304798" algn="l" defTabSz="1219184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8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8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75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167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35275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4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6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9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51">
          <p15:clr>
            <a:srgbClr val="F26B43"/>
          </p15:clr>
        </p15:guide>
        <p15:guide id="3" pos="3993">
          <p15:clr>
            <a:srgbClr val="F26B43"/>
          </p15:clr>
        </p15:guide>
        <p15:guide id="4" orient="horz" pos="299">
          <p15:clr>
            <a:srgbClr val="F26B43"/>
          </p15:clr>
        </p15:guide>
        <p15:guide id="5" orient="horz" pos="55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9DB3-8F16-D94C-CA83-88EB4154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0A819F8-D36B-3E76-061F-54BC2AF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2C24A2-07E4-36DE-AF65-9FE8B4791A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2160FB-50BC-64A7-91E3-37A45DF5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694148"/>
              </p:ext>
            </p:extLst>
          </p:nvPr>
        </p:nvGraphicFramePr>
        <p:xfrm>
          <a:off x="228600" y="2076379"/>
          <a:ext cx="6400800" cy="60502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278724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2958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Gid Pratik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defRPr>
                      </a:pPr>
                      <a:r>
                        <a:t>Gade Balans Tan Konje Pèsonèl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Odyans ki Konsène (yo)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</a:defRPr>
                      </a:pPr>
                      <a:r>
                        <a:rPr lang="it-IT" dirty="0" err="1"/>
                        <a:t>Anplwaye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premye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liy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yo</a:t>
                      </a:r>
                      <a:r>
                        <a:rPr lang="it-IT" dirty="0"/>
                        <a:t>, </a:t>
                      </a:r>
                      <a:r>
                        <a:rPr lang="it-IT" dirty="0" err="1"/>
                        <a:t>Anplwaye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biwo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ki</a:t>
                      </a:r>
                      <a:r>
                        <a:rPr lang="it-IT" dirty="0"/>
                        <a:t> touche </a:t>
                      </a:r>
                      <a:r>
                        <a:rPr lang="it-IT" dirty="0" err="1"/>
                        <a:t>pa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èdtan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oswa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amplwaye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ki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ki</a:t>
                      </a:r>
                      <a:r>
                        <a:rPr lang="it-IT" dirty="0"/>
                        <a:t> touche </a:t>
                      </a:r>
                      <a:r>
                        <a:rPr lang="it-IT" dirty="0" err="1"/>
                        <a:t>pa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salè</a:t>
                      </a:r>
                      <a:r>
                        <a:rPr lang="it-IT" dirty="0"/>
                        <a:t>, </a:t>
                      </a:r>
                      <a:r>
                        <a:rPr lang="it-IT" dirty="0" err="1"/>
                        <a:t>Sipèvizè</a:t>
                      </a:r>
                      <a:r>
                        <a:rPr lang="it-IT" dirty="0"/>
                        <a:t>, </a:t>
                      </a:r>
                      <a:r>
                        <a:rPr lang="it-IT" dirty="0" err="1"/>
                        <a:t>manadjè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antrepriz,responsab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lokal</a:t>
                      </a:r>
                      <a:r>
                        <a:rPr lang="it-IT" dirty="0"/>
                        <a:t> la, </a:t>
                      </a:r>
                      <a:r>
                        <a:rPr lang="it-IT" dirty="0" err="1"/>
                        <a:t>Resous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imèn</a:t>
                      </a:r>
                      <a:r>
                        <a:rPr lang="it-IT" dirty="0"/>
                        <a:t>(HR), </a:t>
                      </a:r>
                      <a:r>
                        <a:rPr lang="it-IT" dirty="0" err="1"/>
                        <a:t>responsab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pewòl</a:t>
                      </a:r>
                      <a:r>
                        <a:rPr lang="it-IT" dirty="0"/>
                        <a:t>, </a:t>
                      </a:r>
                      <a:r>
                        <a:rPr lang="it-IT" dirty="0" err="1"/>
                        <a:t>administratè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pewòl</a:t>
                      </a:r>
                      <a:r>
                        <a:rPr lang="it-IT" dirty="0"/>
                        <a:t>, </a:t>
                      </a:r>
                      <a:r>
                        <a:rPr lang="it-IT" dirty="0" err="1"/>
                        <a:t>pèsonèl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teknoloji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enfòmasyon</a:t>
                      </a:r>
                      <a:r>
                        <a:rPr lang="it-IT" dirty="0"/>
                        <a:t>(IT), </a:t>
                      </a:r>
                      <a:r>
                        <a:rPr lang="it-IT" dirty="0" err="1"/>
                        <a:t>ak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moun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ki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responsab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pwogramasyon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pou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optimize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mendèv</a:t>
                      </a:r>
                      <a:r>
                        <a:rPr lang="it-IT" dirty="0"/>
                        <a:t> la.</a:t>
                      </a:r>
                      <a:endParaRPr lang="en-IN" sz="1800" b="0" dirty="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34941"/>
                  </a:ext>
                </a:extLst>
              </a:tr>
              <a:tr h="571027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Sijè ki enkli (yo)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Kijan pou </a:t>
                      </a:r>
                      <a:r>
                        <a:rPr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wè balans tan konje w yo</a:t>
                      </a:r>
                    </a:p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rPr b="1"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Remak</a:t>
                      </a:r>
                      <a:r>
                        <a:rPr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 Diferan kalite konje ou ka wè yo gen ladan l </a:t>
                      </a:r>
                      <a:r>
                        <a:rPr kern="1200">
                          <a:solidFill>
                            <a:schemeClr val="tx1"/>
                          </a:solidFill>
                          <a:effectLst/>
                          <a:ea typeface="+mn-ea"/>
                          <a:cs typeface="+mn-cs"/>
                        </a:rPr>
                        <a:t>Jou Ferye Flotan, Jou Repo ki Planifye, ak Konje Peye</a:t>
                      </a:r>
                      <a:endParaRPr lang="en-ZA" sz="1800" b="0" kern="1200">
                        <a:solidFill>
                          <a:schemeClr val="tx1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Vèsyon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V2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Dat Dènye Mizajou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06-23-2026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Dat Dènye Revizyon 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rPr dirty="0"/>
                        <a:t>05-09-2026</a:t>
                      </a:r>
                      <a:endParaRPr lang="en-ZA" sz="1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601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811697-FEF4-481A-199E-0DF6473DDF30}"/>
              </a:ext>
            </a:extLst>
          </p:cNvPr>
          <p:cNvSpPr txBox="1"/>
          <p:nvPr/>
        </p:nvSpPr>
        <p:spPr>
          <a:xfrm>
            <a:off x="150547" y="1092200"/>
            <a:ext cx="37572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latin typeface="Trebuchet MS" panose="020B0603020202020204" pitchFamily="34" charset="0"/>
              </a:defRPr>
            </a:pPr>
            <a:r>
              <a:rPr dirty="0" err="1"/>
              <a:t>Enfòmasyon</a:t>
            </a:r>
            <a:r>
              <a:rPr dirty="0"/>
              <a:t> sou </a:t>
            </a:r>
            <a:r>
              <a:rPr dirty="0" err="1"/>
              <a:t>Dokiman</a:t>
            </a:r>
            <a:r>
              <a:rPr dirty="0"/>
              <a:t> an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D8BF281B-300F-8FB2-085B-3262491FD564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Gade Balans Tan Konje Pèsonèl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622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C76A6-BE73-AF08-B88E-F7E95159F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B2AC5D6-DA42-A070-C8F6-C44376A5BB3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Gade Balans Tan Konje Pèsonèl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DBC80E04-175F-C599-77E4-1109BFB88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CF2CD2-9AAF-B9E1-54E6-05EA261D16A4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B33F48-5C97-0EC9-6546-743970E3C736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3"/>
              </a:buClr>
              <a:defRPr sz="2000">
                <a:latin typeface="Trebuchet MS"/>
                <a:ea typeface="Calibri"/>
                <a:cs typeface="Calibri"/>
              </a:defRPr>
            </a:pPr>
            <a:r>
              <a:rPr dirty="0"/>
              <a:t>Gid </a:t>
            </a:r>
            <a:r>
              <a:rPr dirty="0" err="1"/>
              <a:t>pratik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a </a:t>
            </a:r>
            <a:r>
              <a:rPr dirty="0" err="1"/>
              <a:t>pral</a:t>
            </a:r>
            <a:r>
              <a:rPr dirty="0"/>
              <a:t> </a:t>
            </a:r>
            <a:r>
              <a:rPr dirty="0" err="1"/>
              <a:t>diskite</a:t>
            </a:r>
            <a:r>
              <a:rPr dirty="0"/>
              <a:t> sou </a:t>
            </a:r>
            <a:r>
              <a:rPr dirty="0" err="1"/>
              <a:t>sijè</a:t>
            </a:r>
            <a:r>
              <a:rPr dirty="0"/>
              <a:t> </a:t>
            </a:r>
            <a:r>
              <a:rPr dirty="0" err="1"/>
              <a:t>sa</a:t>
            </a:r>
            <a:r>
              <a:rPr dirty="0"/>
              <a:t> </a:t>
            </a:r>
            <a:r>
              <a:rPr dirty="0" err="1"/>
              <a:t>yo</a:t>
            </a:r>
            <a:r>
              <a:rPr dirty="0"/>
              <a:t>:</a:t>
            </a:r>
            <a:endParaRPr lang="en-IN" sz="2000" dirty="0">
              <a:latin typeface="Trebuchet MS"/>
              <a:ea typeface="Calibri"/>
              <a:cs typeface="Calibri"/>
            </a:endParaRPr>
          </a:p>
          <a:p>
            <a:pPr marL="285750" lvl="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Kijan</a:t>
            </a:r>
            <a:r>
              <a:rPr dirty="0"/>
              <a:t> </a:t>
            </a:r>
            <a:r>
              <a:rPr dirty="0" err="1"/>
              <a:t>pou</a:t>
            </a:r>
            <a:r>
              <a:rPr dirty="0"/>
              <a:t> </a:t>
            </a:r>
            <a:r>
              <a:rPr dirty="0" err="1"/>
              <a:t>wè</a:t>
            </a:r>
            <a:r>
              <a:rPr dirty="0"/>
              <a:t> </a:t>
            </a:r>
            <a:r>
              <a:rPr dirty="0" err="1"/>
              <a:t>balans</a:t>
            </a:r>
            <a:r>
              <a:rPr dirty="0"/>
              <a:t> tan </a:t>
            </a:r>
            <a:r>
              <a:rPr dirty="0" err="1"/>
              <a:t>konje</a:t>
            </a:r>
            <a:r>
              <a:rPr dirty="0"/>
              <a:t> w </a:t>
            </a:r>
            <a:r>
              <a:rPr dirty="0" err="1"/>
              <a:t>yo</a:t>
            </a:r>
            <a:endParaRPr lang="en-IN" sz="20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261AA86-7402-E269-A4F6-111455CA3B7F}"/>
              </a:ext>
            </a:extLst>
          </p:cNvPr>
          <p:cNvSpPr txBox="1"/>
          <p:nvPr/>
        </p:nvSpPr>
        <p:spPr>
          <a:xfrm>
            <a:off x="279648" y="2431151"/>
            <a:ext cx="61350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1. Nan </a:t>
            </a:r>
            <a:r>
              <a:rPr dirty="0" err="1"/>
              <a:t>paj</a:t>
            </a:r>
            <a:r>
              <a:rPr dirty="0"/>
              <a:t> </a:t>
            </a:r>
            <a:r>
              <a:rPr dirty="0" err="1"/>
              <a:t>akèy</a:t>
            </a:r>
            <a:r>
              <a:rPr dirty="0"/>
              <a:t> la, </a:t>
            </a:r>
            <a:r>
              <a:rPr dirty="0" err="1"/>
              <a:t>chèche</a:t>
            </a:r>
            <a:r>
              <a:rPr dirty="0"/>
              <a:t> </a:t>
            </a:r>
            <a:r>
              <a:rPr dirty="0" err="1"/>
              <a:t>pou</a:t>
            </a:r>
            <a:r>
              <a:rPr dirty="0"/>
              <a:t> </a:t>
            </a: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b="1" dirty="0"/>
              <a:t>Tan </a:t>
            </a:r>
            <a:r>
              <a:rPr b="1" dirty="0" err="1"/>
              <a:t>Konje</a:t>
            </a:r>
            <a:r>
              <a:rPr b="1" dirty="0"/>
              <a:t> </a:t>
            </a:r>
            <a:r>
              <a:rPr b="1" dirty="0" err="1"/>
              <a:t>Mwen</a:t>
            </a:r>
            <a:r>
              <a:rPr b="1" dirty="0"/>
              <a:t> </a:t>
            </a:r>
            <a:r>
              <a:rPr dirty="0"/>
              <a:t>tit</a:t>
            </a:r>
            <a:r>
              <a:rPr b="1" dirty="0"/>
              <a:t> </a:t>
            </a:r>
            <a:r>
              <a:rPr dirty="0" err="1"/>
              <a:t>pou</a:t>
            </a:r>
            <a:r>
              <a:rPr dirty="0"/>
              <a:t> </a:t>
            </a:r>
            <a:r>
              <a:rPr dirty="0" err="1"/>
              <a:t>wè</a:t>
            </a:r>
            <a:r>
              <a:rPr dirty="0"/>
              <a:t> </a:t>
            </a:r>
            <a:r>
              <a:rPr dirty="0" err="1"/>
              <a:t>balans</a:t>
            </a:r>
            <a:r>
              <a:rPr dirty="0"/>
              <a:t> tan </a:t>
            </a:r>
            <a:r>
              <a:rPr dirty="0" err="1"/>
              <a:t>konje</a:t>
            </a:r>
            <a:r>
              <a:rPr dirty="0"/>
              <a:t> w </a:t>
            </a:r>
            <a:r>
              <a:rPr dirty="0" err="1"/>
              <a:t>yo</a:t>
            </a:r>
            <a:r>
              <a:rPr dirty="0"/>
              <a:t>.</a:t>
            </a:r>
          </a:p>
          <a:p>
            <a:endParaRPr lang="en-IN" sz="20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Sèvi</a:t>
            </a:r>
            <a:r>
              <a:rPr dirty="0"/>
              <a:t> </a:t>
            </a:r>
            <a:r>
              <a:rPr dirty="0" err="1"/>
              <a:t>ak</a:t>
            </a:r>
            <a:r>
              <a:rPr dirty="0"/>
              <a:t> </a:t>
            </a:r>
            <a:r>
              <a:rPr dirty="0" err="1"/>
              <a:t>flèch</a:t>
            </a:r>
            <a:r>
              <a:rPr dirty="0"/>
              <a:t> </a:t>
            </a:r>
            <a:r>
              <a:rPr dirty="0" err="1"/>
              <a:t>gòch</a:t>
            </a:r>
            <a:r>
              <a:rPr dirty="0"/>
              <a:t> </a:t>
            </a:r>
            <a:r>
              <a:rPr dirty="0" err="1"/>
              <a:t>ak</a:t>
            </a:r>
            <a:r>
              <a:rPr dirty="0"/>
              <a:t> </a:t>
            </a:r>
            <a:r>
              <a:rPr dirty="0" err="1"/>
              <a:t>dwat</a:t>
            </a:r>
            <a:r>
              <a:rPr dirty="0"/>
              <a:t> sou </a:t>
            </a:r>
            <a:r>
              <a:rPr lang="it-IT" dirty="0" err="1"/>
              <a:t>bwat</a:t>
            </a:r>
            <a:r>
              <a:rPr dirty="0"/>
              <a:t> la </a:t>
            </a:r>
            <a:r>
              <a:rPr dirty="0" err="1"/>
              <a:t>pou</a:t>
            </a:r>
            <a:r>
              <a:rPr dirty="0"/>
              <a:t> w </a:t>
            </a:r>
            <a:r>
              <a:rPr dirty="0" err="1"/>
              <a:t>wè</a:t>
            </a:r>
            <a:r>
              <a:rPr dirty="0"/>
              <a:t> </a:t>
            </a:r>
            <a:r>
              <a:rPr dirty="0" err="1"/>
              <a:t>diferan</a:t>
            </a:r>
            <a:r>
              <a:rPr dirty="0"/>
              <a:t> </a:t>
            </a:r>
            <a:r>
              <a:rPr dirty="0" err="1"/>
              <a:t>kalite</a:t>
            </a:r>
            <a:r>
              <a:rPr dirty="0"/>
              <a:t> </a:t>
            </a:r>
            <a:r>
              <a:rPr dirty="0" err="1"/>
              <a:t>ba</a:t>
            </a:r>
            <a:r>
              <a:rPr dirty="0"/>
              <a:t> lans </a:t>
            </a:r>
            <a:r>
              <a:rPr dirty="0" err="1"/>
              <a:t>konje</a:t>
            </a:r>
            <a:r>
              <a:rPr dirty="0"/>
              <a:t> ki </a:t>
            </a:r>
            <a:r>
              <a:rPr dirty="0" err="1"/>
              <a:t>disponib</a:t>
            </a:r>
            <a:r>
              <a:rPr dirty="0"/>
              <a:t> </a:t>
            </a:r>
            <a:r>
              <a:rPr dirty="0" err="1"/>
              <a:t>yo</a:t>
            </a:r>
            <a:r>
              <a:rPr dirty="0"/>
              <a:t> (pa </a:t>
            </a:r>
            <a:r>
              <a:rPr dirty="0" err="1"/>
              <a:t>egzanp</a:t>
            </a:r>
            <a:r>
              <a:rPr dirty="0"/>
              <a:t>, </a:t>
            </a:r>
            <a:r>
              <a:rPr dirty="0">
                <a:highlight>
                  <a:srgbClr val="FFFFFF"/>
                </a:highlight>
              </a:rPr>
              <a:t>Jou </a:t>
            </a:r>
            <a:r>
              <a:rPr dirty="0" err="1">
                <a:highlight>
                  <a:srgbClr val="FFFFFF"/>
                </a:highlight>
              </a:rPr>
              <a:t>Ferye</a:t>
            </a:r>
            <a:r>
              <a:rPr dirty="0">
                <a:highlight>
                  <a:srgbClr val="FFFFFF"/>
                </a:highlight>
              </a:rPr>
              <a:t> </a:t>
            </a:r>
            <a:r>
              <a:rPr dirty="0" err="1">
                <a:highlight>
                  <a:srgbClr val="FFFFFF"/>
                </a:highlight>
              </a:rPr>
              <a:t>Flotan</a:t>
            </a:r>
            <a:r>
              <a:rPr dirty="0">
                <a:highlight>
                  <a:srgbClr val="FFFFFF"/>
                </a:highlight>
              </a:rPr>
              <a:t>, </a:t>
            </a:r>
            <a:r>
              <a:rPr dirty="0" err="1">
                <a:highlight>
                  <a:srgbClr val="FFFFFF"/>
                </a:highlight>
              </a:rPr>
              <a:t>ak</a:t>
            </a:r>
            <a:r>
              <a:rPr dirty="0">
                <a:highlight>
                  <a:srgbClr val="FFFFFF"/>
                </a:highlight>
              </a:rPr>
              <a:t> </a:t>
            </a:r>
            <a:r>
              <a:rPr dirty="0" err="1">
                <a:highlight>
                  <a:srgbClr val="FFFFFF"/>
                </a:highlight>
              </a:rPr>
              <a:t>Konje</a:t>
            </a:r>
            <a:r>
              <a:rPr dirty="0">
                <a:highlight>
                  <a:srgbClr val="FFFFFF"/>
                </a:highlight>
              </a:rPr>
              <a:t> </a:t>
            </a:r>
            <a:r>
              <a:rPr dirty="0" err="1">
                <a:highlight>
                  <a:srgbClr val="FFFFFF"/>
                </a:highlight>
              </a:rPr>
              <a:t>Peye</a:t>
            </a:r>
            <a:r>
              <a:rPr dirty="0">
                <a:highlight>
                  <a:srgbClr val="FFFFFF"/>
                </a:highlight>
              </a:rPr>
              <a:t>).</a:t>
            </a:r>
            <a:endParaRPr lang="en-GB" sz="2000" dirty="0">
              <a:highlight>
                <a:srgbClr val="FFFFFF"/>
              </a:highlight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19552A-BE4B-52C3-2633-3DBA707AE3ED}"/>
              </a:ext>
            </a:extLst>
          </p:cNvPr>
          <p:cNvSpPr txBox="1"/>
          <p:nvPr/>
        </p:nvSpPr>
        <p:spPr>
          <a:xfrm>
            <a:off x="279648" y="1874010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Wè Balans Tan Konje w yo </a:t>
            </a:r>
            <a:endParaRPr lang="en-IN" sz="2000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0DC54647-BFF3-D10F-B886-70998F5D11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52439" y="5142682"/>
            <a:ext cx="5953121" cy="3219417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8" name="Rectangle 9">
            <a:extLst>
              <a:ext uri="{FF2B5EF4-FFF2-40B4-BE49-F238E27FC236}">
                <a16:creationId xmlns:a16="http://schemas.microsoft.com/office/drawing/2014/main" id="{2B22F4E3-7361-24C8-194B-BF7E20D3E96D}"/>
              </a:ext>
            </a:extLst>
          </p:cNvPr>
          <p:cNvSpPr/>
          <p:nvPr/>
        </p:nvSpPr>
        <p:spPr>
          <a:xfrm>
            <a:off x="2039937" y="5976938"/>
            <a:ext cx="1479551" cy="188450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180DF503-B837-DE95-A807-A6B355C57726}"/>
              </a:ext>
            </a:extLst>
          </p:cNvPr>
          <p:cNvSpPr/>
          <p:nvPr/>
        </p:nvSpPr>
        <p:spPr>
          <a:xfrm>
            <a:off x="2139949" y="6455124"/>
            <a:ext cx="392115" cy="332018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DF4C52B3-0773-A0D1-A7EE-2EE4FBDEB812}"/>
              </a:ext>
            </a:extLst>
          </p:cNvPr>
          <p:cNvSpPr/>
          <p:nvPr/>
        </p:nvSpPr>
        <p:spPr>
          <a:xfrm>
            <a:off x="2966957" y="6455124"/>
            <a:ext cx="392115" cy="332018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Oval 14">
            <a:extLst>
              <a:ext uri="{FF2B5EF4-FFF2-40B4-BE49-F238E27FC236}">
                <a16:creationId xmlns:a16="http://schemas.microsoft.com/office/drawing/2014/main" id="{E0013470-82C0-E782-54F0-E61951D7E1C9}"/>
              </a:ext>
            </a:extLst>
          </p:cNvPr>
          <p:cNvSpPr/>
          <p:nvPr/>
        </p:nvSpPr>
        <p:spPr>
          <a:xfrm>
            <a:off x="3222498" y="5783206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07465140"/>
      </p:ext>
    </p:extLst>
  </p:cSld>
  <p:clrMapOvr>
    <a:masterClrMapping/>
  </p:clrMapOvr>
</p:sld>
</file>

<file path=ppt/theme/theme1.xml><?xml version="1.0" encoding="utf-8"?>
<a:theme xmlns:a="http://schemas.openxmlformats.org/drawingml/2006/main" name="Cox Auto Knowledge Articles">
  <a:themeElements>
    <a:clrScheme name="Custom 1">
      <a:dk1>
        <a:sysClr val="windowText" lastClr="000000"/>
      </a:dk1>
      <a:lt1>
        <a:sysClr val="window" lastClr="FFFFFF"/>
      </a:lt1>
      <a:dk2>
        <a:srgbClr val="000830"/>
      </a:dk2>
      <a:lt2>
        <a:srgbClr val="54565B"/>
      </a:lt2>
      <a:accent1>
        <a:srgbClr val="00B2E3"/>
      </a:accent1>
      <a:accent2>
        <a:srgbClr val="F99C24"/>
      </a:accent2>
      <a:accent3>
        <a:srgbClr val="00528A"/>
      </a:accent3>
      <a:accent4>
        <a:srgbClr val="0D2B51"/>
      </a:accent4>
      <a:accent5>
        <a:srgbClr val="1ECAD3"/>
      </a:accent5>
      <a:accent6>
        <a:srgbClr val="737381"/>
      </a:accent6>
      <a:hlink>
        <a:srgbClr val="F99C24"/>
      </a:hlink>
      <a:folHlink>
        <a:srgbClr val="0D2B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0-4366441-PEPSICO-Workforce-Management_v1.pptx  -  Read-Only" id="{3D3ECAA7-A375-4184-B680-3461DE21BD9A}" vid="{11EBC0E5-D6EC-4A5F-BCDE-C4A69803F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53683a-3c16-4534-8132-06817042ea78">
      <Terms xmlns="http://schemas.microsoft.com/office/infopath/2007/PartnerControls"/>
    </lcf76f155ced4ddcb4097134ff3c332f>
    <TaxCatchAll xmlns="9a68dee0-3dfc-4e85-991b-80d6d69162d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6E3579F3C6045B1A8D48446F9210F" ma:contentTypeVersion="12" ma:contentTypeDescription="Create a new document." ma:contentTypeScope="" ma:versionID="e1d4b8d6127f1f73213e979a4d07679e">
  <xsd:schema xmlns:xsd="http://www.w3.org/2001/XMLSchema" xmlns:xs="http://www.w3.org/2001/XMLSchema" xmlns:p="http://schemas.microsoft.com/office/2006/metadata/properties" xmlns:ns2="8a53683a-3c16-4534-8132-06817042ea78" xmlns:ns3="9a68dee0-3dfc-4e85-991b-80d6d69162de" targetNamespace="http://schemas.microsoft.com/office/2006/metadata/properties" ma:root="true" ma:fieldsID="39fd9510a7dc459d2f5b77b45d30fd46" ns2:_="" ns3:_="">
    <xsd:import namespace="8a53683a-3c16-4534-8132-06817042ea78"/>
    <xsd:import namespace="9a68dee0-3dfc-4e85-991b-80d6d6916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683a-3c16-4534-8132-06817042ea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e68031-319b-41b2-91f4-1862c967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8dee0-3dfc-4e85-991b-80d6d69162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d9366e-9ac9-4020-8477-e207f6c3959b}" ma:internalName="TaxCatchAll" ma:showField="CatchAllData" ma:web="9a68dee0-3dfc-4e85-991b-80d6d6916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2E3941-D212-40EF-97D7-162B53FD02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4B6D89-EA2C-48EE-B2A3-E9A54647F117}">
  <ds:schemaRefs>
    <ds:schemaRef ds:uri="9a68dee0-3dfc-4e85-991b-80d6d69162de"/>
    <ds:schemaRef ds:uri="http://schemas.microsoft.com/office/infopath/2007/PartnerControls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8a53683a-3c16-4534-8132-06817042ea78"/>
  </ds:schemaRefs>
</ds:datastoreItem>
</file>

<file path=customXml/itemProps3.xml><?xml version="1.0" encoding="utf-8"?>
<ds:datastoreItem xmlns:ds="http://schemas.openxmlformats.org/officeDocument/2006/customXml" ds:itemID="{1E8CE7B6-058F-41BB-8738-FCB922584B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53683a-3c16-4534-8132-06817042ea78"/>
    <ds:schemaRef ds:uri="9a68dee0-3dfc-4e85-991b-80d6d69162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WFM 2023</Template>
  <TotalTime>1005</TotalTime>
  <Words>213</Words>
  <Application>Microsoft Office PowerPoint</Application>
  <PresentationFormat>Presentazione su schermo (4:3)</PresentationFormat>
  <Paragraphs>24</Paragraphs>
  <Slides>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Aptos</vt:lpstr>
      <vt:lpstr>Arial</vt:lpstr>
      <vt:lpstr>Calibri</vt:lpstr>
      <vt:lpstr>Poppins Bold</vt:lpstr>
      <vt:lpstr>Trebuchet MS</vt:lpstr>
      <vt:lpstr>Cox Auto Knowledge Articles</vt:lpstr>
      <vt:lpstr>Presentazione standard di PowerPoint</vt:lpstr>
      <vt:lpstr>Presentazione standard di PowerPoint</vt:lpstr>
    </vt:vector>
  </TitlesOfParts>
  <Company>PepsiCo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Pollinger, Marisa {PEP}</dc:creator>
  <cp:lastModifiedBy>Matteo Recanatesi</cp:lastModifiedBy>
  <cp:revision>4</cp:revision>
  <dcterms:created xsi:type="dcterms:W3CDTF">2023-10-12T17:11:43Z</dcterms:created>
  <dcterms:modified xsi:type="dcterms:W3CDTF">2026-08-31T11:55:27Z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0x0101009DF6E3579F3C6045B1A8D48446F9210F</vt:lpwstr>
  </property>
  <property fmtid="{D5CDD505-2E9C-101B-9397-08002B2CF9AE}" pid="3" name="MediaServiceImageTags">
    <vt:lpwstr/>
  </property>
</Properties>
</file>