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0"/>
  </p:notesMasterIdLst>
  <p:handoutMasterIdLst>
    <p:handoutMasterId r:id="rId11"/>
  </p:handoutMasterIdLst>
  <p:sldIdLst>
    <p:sldId id="296" r:id="rId5"/>
    <p:sldId id="299" r:id="rId6"/>
    <p:sldId id="297" r:id="rId7"/>
    <p:sldId id="301" r:id="rId8"/>
    <p:sldId id="300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9D149F5A-EBAD-2AEB-6F87-09D52E9E5972}" name="Pollinger, Marisa {PEP}" initials="PM{" userId="S::Marisa.Pollinger@pepsico.com::6872c9c5-e1e6-46d2-8ccf-91f41e116436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56B4E9"/>
    <a:srgbClr val="F9B826"/>
    <a:srgbClr val="F5F5F5"/>
    <a:srgbClr val="FFFFFF"/>
    <a:srgbClr val="E6E6E6"/>
    <a:srgbClr val="5BA4A3"/>
    <a:srgbClr val="B9B9B9"/>
    <a:srgbClr val="54565B"/>
    <a:srgbClr val="000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C774D8-817E-4D4C-B8BD-3F99B31ED94D}" v="4" dt="2026-06-24T14:23:53.570"/>
    <p1510:client id="{E20CFF8A-9623-444C-82AF-10F070B8F8F8}" v="1" dt="2026-06-23T20:23:12.4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32:05.595" v="6" actId="20577"/>
      <pc:docMkLst>
        <pc:docMk/>
      </pc:docMkLst>
      <pc:sldChg chg="modSp mod">
        <pc:chgData name="Daria Barbosu" userId="5f811db9-8695-4fe0-b354-302fa4d1d560" providerId="ADAL" clId="{A4C9E7A8-EAC5-49E3-8E07-0E8CC4056731}" dt="2026-06-23T20:32:05.595" v="6" actId="20577"/>
        <pc:sldMkLst>
          <pc:docMk/>
          <pc:sldMk cId="2682106653" sldId="296"/>
        </pc:sldMkLst>
        <pc:graphicFrameChg chg="mod modGraphic">
          <ac:chgData name="Daria Barbosu" userId="5f811db9-8695-4fe0-b354-302fa4d1d560" providerId="ADAL" clId="{A4C9E7A8-EAC5-49E3-8E07-0E8CC4056731}" dt="2026-06-23T20:32:05.595" v="6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</pc:docChg>
  </pc:docChgLst>
  <pc:docChgLst>
    <pc:chgData name="Mehroutra,Siddarth" userId="b560e072-7bdb-4ae1-931d-b0b7d3659338" providerId="ADAL" clId="{06CDE3A2-9675-46CA-8AB0-A7DC5AC89881}"/>
    <pc:docChg chg="undo custSel addSld modSld sldOrd modMainMaster">
      <pc:chgData name="Mehroutra,Siddarth" userId="b560e072-7bdb-4ae1-931d-b0b7d3659338" providerId="ADAL" clId="{06CDE3A2-9675-46CA-8AB0-A7DC5AC89881}" dt="2026-06-24T14:23:53.570" v="732"/>
      <pc:docMkLst>
        <pc:docMk/>
      </pc:docMkLst>
      <pc:sldChg chg="addSp modSp mod">
        <pc:chgData name="Mehroutra,Siddarth" userId="b560e072-7bdb-4ae1-931d-b0b7d3659338" providerId="ADAL" clId="{06CDE3A2-9675-46CA-8AB0-A7DC5AC89881}" dt="2026-06-24T14:23:53.570" v="732"/>
        <pc:sldMkLst>
          <pc:docMk/>
          <pc:sldMk cId="2682106653" sldId="296"/>
        </pc:sldMkLst>
        <pc:graphicFrameChg chg="add mod">
          <ac:chgData name="Mehroutra,Siddarth" userId="b560e072-7bdb-4ae1-931d-b0b7d3659338" providerId="ADAL" clId="{06CDE3A2-9675-46CA-8AB0-A7DC5AC89881}" dt="2026-06-24T14:23:53.570" v="732"/>
          <ac:graphicFrameMkLst>
            <pc:docMk/>
            <pc:sldMk cId="2682106653" sldId="296"/>
            <ac:graphicFrameMk id="2" creationId="{38568D98-7962-8D95-3C4D-FD2C3D16F825}"/>
          </ac:graphicFrameMkLst>
        </pc:graphicFrameChg>
        <pc:graphicFrameChg chg="mod modGraphic">
          <ac:chgData name="Mehroutra,Siddarth" userId="b560e072-7bdb-4ae1-931d-b0b7d3659338" providerId="ADAL" clId="{06CDE3A2-9675-46CA-8AB0-A7DC5AC89881}" dt="2026-06-24T14:23:49.486" v="730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  <pc:sldChg chg="addSp delSp modSp mod">
        <pc:chgData name="Mehroutra,Siddarth" userId="b560e072-7bdb-4ae1-931d-b0b7d3659338" providerId="ADAL" clId="{06CDE3A2-9675-46CA-8AB0-A7DC5AC89881}" dt="2026-06-24T12:55:59.700" v="721"/>
        <pc:sldMkLst>
          <pc:docMk/>
          <pc:sldMk cId="2750244225" sldId="299"/>
        </pc:sldMkLst>
        <pc:spChg chg="add mod">
          <ac:chgData name="Mehroutra,Siddarth" userId="b560e072-7bdb-4ae1-931d-b0b7d3659338" providerId="ADAL" clId="{06CDE3A2-9675-46CA-8AB0-A7DC5AC89881}" dt="2026-06-09T15:22:03.356" v="707" actId="14100"/>
          <ac:spMkLst>
            <pc:docMk/>
            <pc:sldMk cId="2750244225" sldId="299"/>
            <ac:spMk id="10" creationId="{637F8698-F4D6-4AAE-FA58-CD154B273A99}"/>
          </ac:spMkLst>
        </pc:spChg>
        <pc:spChg chg="mod">
          <ac:chgData name="Mehroutra,Siddarth" userId="b560e072-7bdb-4ae1-931d-b0b7d3659338" providerId="ADAL" clId="{06CDE3A2-9675-46CA-8AB0-A7DC5AC89881}" dt="2026-06-24T12:55:59.700" v="721"/>
          <ac:spMkLst>
            <pc:docMk/>
            <pc:sldMk cId="2750244225" sldId="299"/>
            <ac:spMk id="25" creationId="{5CA58384-36D8-B474-3E02-0ED944A9B7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A17A4-E13D-395F-5E92-E5AC6E65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77F5A4-37FA-760E-24E7-75AA7FF7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5BB99-3451-8918-6293-53661A2E4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1E374-EA54-767A-E347-EB94F00654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075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E65D-42DF-6686-CB15-E64FDC48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3AFD5-10E5-20D5-0F9B-DFCF5A107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9414C-8C3F-7CB2-01AC-2F7AEFA89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8EB16-2E06-904B-ACB0-ADA0A1F3E1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679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2A87E-7D47-15D3-095D-926A9CE96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54B3E-9324-AEF3-624E-6605F3240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A6B78-95E9-5335-EDC8-C16C66378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49BD2-DCA0-A2EA-32E7-E3908A4BC2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886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0FDBB-7B43-BBBA-5CB0-407538B99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0D6BAC-3E0B-DDFB-903A-62064B335A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E3D10-86B1-AFF8-1A24-DEC5BB233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73290B-1A72-2518-DF46-CBBD120FBD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916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976756"/>
              </p:ext>
            </p:extLst>
          </p:nvPr>
        </p:nvGraphicFramePr>
        <p:xfrm>
          <a:off x="228600" y="2076379"/>
          <a:ext cx="6400800" cy="38455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Consultar el Saldo de puntos de asistencia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Audiencia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 sz="1800" kern="12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t>Asociado de primera línea o de campo, asociado administrativo por hora o personal no exento (SNE)</a:t>
                      </a:r>
                      <a:endParaRPr lang="en-IN" sz="1800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Cómo consultar el saldo de puntos de asistencia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23-06-2026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revisión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02-06-2026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8700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Información</a:t>
            </a:r>
            <a:r>
              <a:rPr dirty="0"/>
              <a:t> del </a:t>
            </a:r>
            <a:r>
              <a:rPr lang="it-IT"/>
              <a:t>Contenido</a:t>
            </a:r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2A3FBEA-F499-4290-4595-9A05428BED55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800" dirty="0" err="1"/>
              <a:t>Consultar</a:t>
            </a:r>
            <a:r>
              <a:rPr sz="1800" dirty="0"/>
              <a:t> el </a:t>
            </a:r>
            <a:r>
              <a:rPr sz="1800" dirty="0" err="1"/>
              <a:t>saldo</a:t>
            </a:r>
            <a:r>
              <a:rPr sz="1800" dirty="0"/>
              <a:t> de puntos de </a:t>
            </a:r>
            <a:r>
              <a:rPr sz="1800" dirty="0" err="1"/>
              <a:t>asistencia</a:t>
            </a:r>
            <a:endParaRPr lang="en-US" sz="18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3A745-5872-D16B-54BB-527F599D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74B6073-21B6-3A80-2F72-6D04F259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7790C5-F8E5-5FD8-DC9B-2C40B38D6C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7F4CF7-4F65-0953-081B-1527C9E6FB83}"/>
              </a:ext>
            </a:extLst>
          </p:cNvPr>
          <p:cNvSpPr txBox="1"/>
          <p:nvPr/>
        </p:nvSpPr>
        <p:spPr>
          <a:xfrm>
            <a:off x="279648" y="1874836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consultar el saldo de puntos de asistencia 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A58384-36D8-B474-3E02-0ED944A9B700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t>Esta guía práctica cubrirá los siguientes temas:</a:t>
            </a:r>
            <a:endParaRPr lang="en-IN" sz="2000">
              <a:latin typeface="Trebuchet MS"/>
              <a:ea typeface="Calibri"/>
              <a:cs typeface="Calibri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consultar el saldo de puntos de asistencia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6AF54E-FF1C-EA03-7ABB-86E6E1B1ED04}"/>
              </a:ext>
            </a:extLst>
          </p:cNvPr>
          <p:cNvSpPr txBox="1"/>
          <p:nvPr/>
        </p:nvSpPr>
        <p:spPr>
          <a:xfrm>
            <a:off x="279648" y="2424173"/>
            <a:ext cx="61350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En la página de inicio, busque el recuadro </a:t>
            </a:r>
            <a:r>
              <a:rPr b="1"/>
              <a:t>Saldo de puntos de asistencia</a:t>
            </a:r>
            <a:r>
              <a:t> y seleccione Saldo de puntos de asistencia.</a:t>
            </a:r>
            <a:endParaRPr lang="en-GB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BFAF1370-13AE-5C50-D27F-C82B123A3CDC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800" dirty="0" err="1"/>
              <a:t>Consultar</a:t>
            </a:r>
            <a:r>
              <a:rPr sz="1800" dirty="0"/>
              <a:t> el </a:t>
            </a:r>
            <a:r>
              <a:rPr sz="1800" dirty="0" err="1"/>
              <a:t>saldo</a:t>
            </a:r>
            <a:r>
              <a:rPr sz="1800" dirty="0"/>
              <a:t> de puntos de </a:t>
            </a:r>
            <a:r>
              <a:rPr sz="1800" dirty="0" err="1"/>
              <a:t>asistencia</a:t>
            </a:r>
            <a:endParaRPr lang="en-US" sz="18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3DD6D7-E2B7-CECD-59A7-6ED85C683D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0" y="4124662"/>
            <a:ext cx="6159600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23CFE1E-7A97-486A-E4CE-92418FF6AFF6}"/>
              </a:ext>
            </a:extLst>
          </p:cNvPr>
          <p:cNvSpPr/>
          <p:nvPr/>
        </p:nvSpPr>
        <p:spPr>
          <a:xfrm>
            <a:off x="4841625" y="4992577"/>
            <a:ext cx="1311525" cy="186563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7F8698-F4D6-4AAE-FA58-CD154B273A99}"/>
              </a:ext>
            </a:extLst>
          </p:cNvPr>
          <p:cNvSpPr/>
          <p:nvPr/>
        </p:nvSpPr>
        <p:spPr>
          <a:xfrm>
            <a:off x="4841625" y="4994693"/>
            <a:ext cx="1024944" cy="41453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2BC45E-B685-48F6-1D7A-564FA1068D27}"/>
              </a:ext>
            </a:extLst>
          </p:cNvPr>
          <p:cNvSpPr/>
          <p:nvPr/>
        </p:nvSpPr>
        <p:spPr>
          <a:xfrm>
            <a:off x="5672640" y="468309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5024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421C-38E9-E54F-2238-36F91E07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13A5E41-B170-AB49-20A2-BA73F3239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5F38CE-E7CF-EBAA-6290-C5C5A3AE071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EB17F1FB-42CD-CE42-5B95-FBE092ABF021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800" dirty="0" err="1"/>
              <a:t>Consultar</a:t>
            </a:r>
            <a:r>
              <a:rPr sz="1800" dirty="0"/>
              <a:t> el Saldo de puntos de </a:t>
            </a:r>
            <a:r>
              <a:rPr sz="1800" dirty="0" err="1"/>
              <a:t>asistencia</a:t>
            </a:r>
            <a:endParaRPr lang="en-US" sz="18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BCF1D5-2A10-0E0B-48EE-9B06DB71E06A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En la página Resumen de asistencia, seleccione el menú desplegable </a:t>
            </a:r>
            <a:r>
              <a:rPr b="1"/>
              <a:t>Período</a:t>
            </a:r>
            <a:r>
              <a:t>.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A30CD3-81A4-D92F-7858-D45C0BF325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0" y="2380942"/>
            <a:ext cx="6159600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756CFB-D9C4-DE0B-670B-0D319B228ABA}"/>
              </a:ext>
            </a:extLst>
          </p:cNvPr>
          <p:cNvSpPr/>
          <p:nvPr/>
        </p:nvSpPr>
        <p:spPr>
          <a:xfrm>
            <a:off x="3311571" y="2591806"/>
            <a:ext cx="971815" cy="2219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164578-CF52-D732-FC22-E2C5F3BFC7A3}"/>
              </a:ext>
            </a:extLst>
          </p:cNvPr>
          <p:cNvSpPr/>
          <p:nvPr/>
        </p:nvSpPr>
        <p:spPr>
          <a:xfrm>
            <a:off x="3925232" y="194968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162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C9498-7E54-C0A7-3887-19CF99B4B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5D3A5095-64FC-E425-21A5-23B9BCF76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B91288B-C9D7-DB51-CA7D-0225AE5EC2A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2085423A-3737-D706-1ED0-AC4EED7DF800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800" dirty="0" err="1"/>
              <a:t>Consultar</a:t>
            </a:r>
            <a:r>
              <a:rPr sz="1800" dirty="0"/>
              <a:t> el Saldo de puntos de </a:t>
            </a:r>
            <a:r>
              <a:rPr sz="1800" dirty="0" err="1"/>
              <a:t>asistencia</a:t>
            </a:r>
            <a:endParaRPr lang="en-US" sz="18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D75C98-7FC8-4510-4932-E9530382F6A1}"/>
              </a:ext>
            </a:extLst>
          </p:cNvPr>
          <p:cNvSpPr txBox="1"/>
          <p:nvPr/>
        </p:nvSpPr>
        <p:spPr>
          <a:xfrm>
            <a:off x="241146" y="1008629"/>
            <a:ext cx="661685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3. En el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menú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desplegable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ea typeface="Calibri" panose="020F0502020204030204" pitchFamily="34" charset="0"/>
                <a:cs typeface="Calibri" panose="020F0502020204030204" pitchFamily="34" charset="0"/>
              </a:rPr>
              <a:t>Período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dirty="0" err="1">
                <a:cs typeface="Poppins" panose="00000500000000000000" pitchFamily="2" charset="0"/>
                <a:sym typeface="Wingdings" panose="05000000000000000000" pitchFamily="2" charset="2"/>
              </a:rPr>
              <a:t>seleccione</a:t>
            </a:r>
            <a:r>
              <a:rPr dirty="0">
                <a:cs typeface="Poppins" panose="00000500000000000000" pitchFamily="2" charset="0"/>
                <a:sym typeface="Wingdings" panose="05000000000000000000" pitchFamily="2" charset="2"/>
              </a:rPr>
              <a:t> el </a:t>
            </a:r>
            <a:r>
              <a:rPr dirty="0" err="1">
                <a:cs typeface="Poppins" panose="00000500000000000000" pitchFamily="2" charset="0"/>
                <a:sym typeface="Wingdings" panose="05000000000000000000" pitchFamily="2" charset="2"/>
              </a:rPr>
              <a:t>período</a:t>
            </a:r>
            <a:r>
              <a:rPr dirty="0">
                <a:cs typeface="Poppins" panose="00000500000000000000" pitchFamily="2" charset="0"/>
                <a:sym typeface="Wingdings" panose="05000000000000000000" pitchFamily="2" charset="2"/>
              </a:rPr>
              <a:t> </a:t>
            </a:r>
            <a:r>
              <a:rPr dirty="0" err="1">
                <a:cs typeface="Poppins" panose="00000500000000000000" pitchFamily="2" charset="0"/>
                <a:sym typeface="Wingdings" panose="05000000000000000000" pitchFamily="2" charset="2"/>
              </a:rPr>
              <a:t>requerido</a:t>
            </a:r>
            <a:r>
              <a:rPr dirty="0">
                <a:cs typeface="Poppins" panose="00000500000000000000" pitchFamily="2" charset="0"/>
                <a:sym typeface="Wingdings" panose="05000000000000000000" pitchFamily="2" charset="2"/>
              </a:rPr>
              <a:t> de </a:t>
            </a:r>
            <a:r>
              <a:rPr dirty="0" err="1">
                <a:cs typeface="Poppins" panose="00000500000000000000" pitchFamily="2" charset="0"/>
                <a:sym typeface="Wingdings" panose="05000000000000000000" pitchFamily="2" charset="2"/>
              </a:rPr>
              <a:t>una</a:t>
            </a:r>
            <a:r>
              <a:rPr dirty="0">
                <a:cs typeface="Poppins" panose="00000500000000000000" pitchFamily="2" charset="0"/>
                <a:sym typeface="Wingdings" panose="05000000000000000000" pitchFamily="2" charset="2"/>
              </a:rPr>
              <a:t> de las </a:t>
            </a:r>
            <a:r>
              <a:rPr dirty="0" err="1">
                <a:cs typeface="Poppins" panose="00000500000000000000" pitchFamily="2" charset="0"/>
                <a:sym typeface="Wingdings" panose="05000000000000000000" pitchFamily="2" charset="2"/>
              </a:rPr>
              <a:t>siguientes</a:t>
            </a:r>
            <a:r>
              <a:rPr dirty="0">
                <a:cs typeface="Poppins" panose="00000500000000000000" pitchFamily="2" charset="0"/>
                <a:sym typeface="Wingdings" panose="05000000000000000000" pitchFamily="2" charset="2"/>
              </a:rPr>
              <a:t> </a:t>
            </a:r>
            <a:r>
              <a:rPr dirty="0" err="1">
                <a:cs typeface="Poppins" panose="00000500000000000000" pitchFamily="2" charset="0"/>
                <a:sym typeface="Wingdings" panose="05000000000000000000" pitchFamily="2" charset="2"/>
              </a:rPr>
              <a:t>maneras</a:t>
            </a:r>
            <a:r>
              <a:rPr dirty="0">
                <a:cs typeface="Poppins" panose="00000500000000000000" pitchFamily="2" charset="0"/>
                <a:sym typeface="Wingdings" panose="05000000000000000000" pitchFamily="2" charset="2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Seleccionándolo</a:t>
            </a:r>
            <a:r>
              <a:rPr dirty="0"/>
              <a:t> de la </a:t>
            </a:r>
            <a:r>
              <a:rPr dirty="0" err="1"/>
              <a:t>lista</a:t>
            </a:r>
            <a:r>
              <a:rPr dirty="0"/>
              <a:t>, o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Haciendo</a:t>
            </a:r>
            <a:r>
              <a:rPr dirty="0"/>
              <a:t> </a:t>
            </a:r>
            <a:r>
              <a:rPr dirty="0" err="1"/>
              <a:t>clic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b="1" dirty="0" err="1"/>
              <a:t>Seleccionar</a:t>
            </a:r>
            <a:r>
              <a:rPr b="1" dirty="0"/>
              <a:t> </a:t>
            </a:r>
            <a:r>
              <a:rPr b="1" dirty="0" err="1"/>
              <a:t>rango</a:t>
            </a:r>
            <a:r>
              <a:rPr dirty="0"/>
              <a:t> para </a:t>
            </a:r>
            <a:r>
              <a:rPr dirty="0" err="1"/>
              <a:t>ingresar</a:t>
            </a:r>
            <a:r>
              <a:rPr dirty="0"/>
              <a:t> </a:t>
            </a:r>
            <a:r>
              <a:rPr dirty="0" err="1"/>
              <a:t>manualmente</a:t>
            </a:r>
            <a:r>
              <a:rPr dirty="0"/>
              <a:t> la </a:t>
            </a:r>
            <a:r>
              <a:rPr b="1" dirty="0" err="1"/>
              <a:t>Fecha</a:t>
            </a:r>
            <a:r>
              <a:rPr b="1" dirty="0"/>
              <a:t> de</a:t>
            </a:r>
            <a:r>
              <a:rPr dirty="0"/>
              <a:t> </a:t>
            </a:r>
            <a:r>
              <a:rPr b="1" dirty="0" err="1"/>
              <a:t>inicio</a:t>
            </a:r>
            <a:r>
              <a:rPr dirty="0"/>
              <a:t> y la </a:t>
            </a:r>
            <a:r>
              <a:rPr b="1" dirty="0" err="1"/>
              <a:t>Fecha</a:t>
            </a:r>
            <a:r>
              <a:rPr b="1" dirty="0"/>
              <a:t> de fin</a:t>
            </a:r>
            <a:r>
              <a:rPr dirty="0"/>
              <a:t>, 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Seleccionando</a:t>
            </a:r>
            <a:r>
              <a:rPr dirty="0"/>
              <a:t> las </a:t>
            </a:r>
            <a:r>
              <a:rPr dirty="0" err="1"/>
              <a:t>fechas</a:t>
            </a:r>
            <a:r>
              <a:rPr dirty="0"/>
              <a:t> de </a:t>
            </a:r>
            <a:r>
              <a:rPr dirty="0" err="1"/>
              <a:t>inicio</a:t>
            </a:r>
            <a:r>
              <a:rPr dirty="0"/>
              <a:t> y fin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calendario</a:t>
            </a:r>
            <a:r>
              <a:rPr dirty="0"/>
              <a:t>.</a:t>
            </a:r>
          </a:p>
          <a:p>
            <a:endParaRPr lang="en-IN" sz="8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Seleccione</a:t>
            </a:r>
            <a:r>
              <a:rPr dirty="0"/>
              <a:t> </a:t>
            </a:r>
            <a:r>
              <a:rPr b="1" dirty="0" err="1"/>
              <a:t>Aplicar</a:t>
            </a:r>
            <a:r>
              <a:rPr dirty="0"/>
              <a:t> para </a:t>
            </a:r>
            <a:r>
              <a:rPr dirty="0" err="1"/>
              <a:t>confirmar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selección</a:t>
            </a:r>
            <a:r>
              <a:rPr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8DD7D-2D48-26AF-D8C3-5220678A10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71576" y="4088004"/>
            <a:ext cx="3714847" cy="2008970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AC9BE2-6FCF-6AD8-EDC6-139C7DE44D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68119" y="6576503"/>
            <a:ext cx="3714847" cy="200897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0818444-BEB6-4515-5744-DBFA5C373175}"/>
              </a:ext>
            </a:extLst>
          </p:cNvPr>
          <p:cNvSpPr/>
          <p:nvPr/>
        </p:nvSpPr>
        <p:spPr>
          <a:xfrm>
            <a:off x="3322930" y="4207381"/>
            <a:ext cx="586789" cy="1437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3DE9A19-6625-3F62-04FD-B921229FCDA0}"/>
              </a:ext>
            </a:extLst>
          </p:cNvPr>
          <p:cNvSpPr/>
          <p:nvPr/>
        </p:nvSpPr>
        <p:spPr>
          <a:xfrm>
            <a:off x="3815778" y="3939066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ACF6A2D-16C0-1D8A-636D-5A09587AC06E}"/>
              </a:ext>
            </a:extLst>
          </p:cNvPr>
          <p:cNvSpPr/>
          <p:nvPr/>
        </p:nvSpPr>
        <p:spPr>
          <a:xfrm>
            <a:off x="4010649" y="4742958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520E31A-9317-685B-86BC-0CA16C612232}"/>
              </a:ext>
            </a:extLst>
          </p:cNvPr>
          <p:cNvSpPr/>
          <p:nvPr/>
        </p:nvSpPr>
        <p:spPr>
          <a:xfrm>
            <a:off x="3262704" y="6935386"/>
            <a:ext cx="389742" cy="2282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7DA2A5-E1F8-96DC-167A-82D88DEE01D1}"/>
              </a:ext>
            </a:extLst>
          </p:cNvPr>
          <p:cNvSpPr/>
          <p:nvPr/>
        </p:nvSpPr>
        <p:spPr>
          <a:xfrm>
            <a:off x="3652446" y="6935385"/>
            <a:ext cx="389742" cy="2282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C63C8A-B68A-F786-1354-E457BCB251D6}"/>
              </a:ext>
            </a:extLst>
          </p:cNvPr>
          <p:cNvSpPr/>
          <p:nvPr/>
        </p:nvSpPr>
        <p:spPr>
          <a:xfrm>
            <a:off x="3138605" y="7615617"/>
            <a:ext cx="637939" cy="24445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AD58D6-B520-2744-70D6-2958323003FD}"/>
              </a:ext>
            </a:extLst>
          </p:cNvPr>
          <p:cNvSpPr/>
          <p:nvPr/>
        </p:nvSpPr>
        <p:spPr>
          <a:xfrm>
            <a:off x="3673202" y="7997283"/>
            <a:ext cx="425955" cy="21431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ABF8AB2-2F7B-5C4A-B775-48B8E0CB7A72}"/>
              </a:ext>
            </a:extLst>
          </p:cNvPr>
          <p:cNvSpPr/>
          <p:nvPr/>
        </p:nvSpPr>
        <p:spPr>
          <a:xfrm>
            <a:off x="2872962" y="6809432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0E99571-1DF1-4078-9176-F4115EBA4E3C}"/>
              </a:ext>
            </a:extLst>
          </p:cNvPr>
          <p:cNvSpPr/>
          <p:nvPr/>
        </p:nvSpPr>
        <p:spPr>
          <a:xfrm>
            <a:off x="4182258" y="6791600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B5A7517-94E7-846E-4848-1BF3317B6CE6}"/>
              </a:ext>
            </a:extLst>
          </p:cNvPr>
          <p:cNvSpPr/>
          <p:nvPr/>
        </p:nvSpPr>
        <p:spPr>
          <a:xfrm>
            <a:off x="4010649" y="8021356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4D59521-2FF4-73AB-7783-005D8B278137}"/>
              </a:ext>
            </a:extLst>
          </p:cNvPr>
          <p:cNvSpPr/>
          <p:nvPr/>
        </p:nvSpPr>
        <p:spPr>
          <a:xfrm>
            <a:off x="3603326" y="7405410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001F638-907B-381D-B3C7-D645226A9705}"/>
              </a:ext>
            </a:extLst>
          </p:cNvPr>
          <p:cNvSpPr/>
          <p:nvPr/>
        </p:nvSpPr>
        <p:spPr>
          <a:xfrm>
            <a:off x="3173258" y="4800462"/>
            <a:ext cx="986108" cy="12804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10715B1-70CD-3F40-2F6A-93ABACD5DE98}"/>
              </a:ext>
            </a:extLst>
          </p:cNvPr>
          <p:cNvSpPr/>
          <p:nvPr/>
        </p:nvSpPr>
        <p:spPr>
          <a:xfrm>
            <a:off x="3173258" y="4964681"/>
            <a:ext cx="999889" cy="12804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35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6A503-50BE-CA42-1F0E-2FAF9DEB3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82C9C006-1DA7-CA8D-BB97-9D22EC08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B98740-371F-BC00-CD36-2A6C3633F13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85C250C5-DADC-5327-EF33-255C614C4381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800" dirty="0" err="1"/>
              <a:t>Consultar</a:t>
            </a:r>
            <a:r>
              <a:rPr sz="1800" dirty="0"/>
              <a:t> el Saldo de puntos de </a:t>
            </a:r>
            <a:r>
              <a:rPr sz="1800" dirty="0" err="1"/>
              <a:t>asistencia</a:t>
            </a:r>
            <a:endParaRPr lang="en-US" sz="18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B7430C-7F6C-7A06-2797-26045F23E069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Revise su Saldo de puntos de asistencia: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Ausencia injustificada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Asistencia completa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Puntos de incentivo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D52B7-69F3-06A0-9391-121CBA21AA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34948" y="2647040"/>
            <a:ext cx="6388102" cy="2822076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ACBCF1-89D0-1DDD-507A-0DEF12C71F1D}"/>
              </a:ext>
            </a:extLst>
          </p:cNvPr>
          <p:cNvSpPr/>
          <p:nvPr/>
        </p:nvSpPr>
        <p:spPr>
          <a:xfrm>
            <a:off x="311399" y="3454961"/>
            <a:ext cx="6175126" cy="34447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26E95D5-F724-8BAC-7A67-CCC331BD1E49}"/>
              </a:ext>
            </a:extLst>
          </p:cNvPr>
          <p:cNvSpPr/>
          <p:nvPr/>
        </p:nvSpPr>
        <p:spPr>
          <a:xfrm>
            <a:off x="6377923" y="2879401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51279355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Props1.xml><?xml version="1.0" encoding="utf-8"?>
<ds:datastoreItem xmlns:ds="http://schemas.openxmlformats.org/officeDocument/2006/customXml" ds:itemID="{69EE752E-52CB-4D67-844A-A7EFE53FDA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4B6D89-EA2C-48EE-B2A3-E9A54647F117}">
  <ds:schemaRefs>
    <ds:schemaRef ds:uri="http://schemas.openxmlformats.org/package/2006/metadata/core-properties"/>
    <ds:schemaRef ds:uri="http://purl.org/dc/terms/"/>
    <ds:schemaRef ds:uri="http://purl.org/dc/dcmitype/"/>
    <ds:schemaRef ds:uri="9a68dee0-3dfc-4e85-991b-80d6d69162d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8a53683a-3c16-4534-8132-06817042ea7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1</TotalTime>
  <Words>248</Words>
  <Application>Microsoft Office PowerPoint</Application>
  <PresentationFormat>Presentazione su schermo (4:3)</PresentationFormat>
  <Paragraphs>42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Poppins</vt:lpstr>
      <vt:lpstr>Poppins Bold</vt:lpstr>
      <vt:lpstr>Trebuchet MS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6</cp:revision>
  <dcterms:created xsi:type="dcterms:W3CDTF">2023-10-12T17:11:43Z</dcterms:created>
  <dcterms:modified xsi:type="dcterms:W3CDTF">2026-08-31T11:48:39Z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