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0"/>
  </p:notesMasterIdLst>
  <p:handoutMasterIdLst>
    <p:handoutMasterId r:id="rId11"/>
  </p:handoutMasterIdLst>
  <p:sldIdLst>
    <p:sldId id="296" r:id="rId5"/>
    <p:sldId id="299" r:id="rId6"/>
    <p:sldId id="297" r:id="rId7"/>
    <p:sldId id="301" r:id="rId8"/>
    <p:sldId id="300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9D149F5A-EBAD-2AEB-6F87-09D52E9E5972}" name="Pollinger, Marisa {PEP}" initials="PM{" userId="S::Marisa.Pollinger@pepsico.com::6872c9c5-e1e6-46d2-8ccf-91f41e116436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56B4E9"/>
    <a:srgbClr val="F9B826"/>
    <a:srgbClr val="F5F5F5"/>
    <a:srgbClr val="FFFFFF"/>
    <a:srgbClr val="E6E6E6"/>
    <a:srgbClr val="5BA4A3"/>
    <a:srgbClr val="B9B9B9"/>
    <a:srgbClr val="54565B"/>
    <a:srgbClr val="0008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C774D8-817E-4D4C-B8BD-3F99B31ED94D}" v="4" dt="2026-06-24T14:23:53.570"/>
    <p1510:client id="{E20CFF8A-9623-444C-82AF-10F070B8F8F8}" v="1" dt="2026-06-23T20:23:12.4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a Barbosu" userId="5f811db9-8695-4fe0-b354-302fa4d1d560" providerId="ADAL" clId="{A4C9E7A8-EAC5-49E3-8E07-0E8CC4056731}"/>
    <pc:docChg chg="modSld">
      <pc:chgData name="Daria Barbosu" userId="5f811db9-8695-4fe0-b354-302fa4d1d560" providerId="ADAL" clId="{A4C9E7A8-EAC5-49E3-8E07-0E8CC4056731}" dt="2026-06-23T20:32:05.595" v="6" actId="20577"/>
      <pc:docMkLst>
        <pc:docMk/>
      </pc:docMkLst>
      <pc:sldChg chg="modSp mod">
        <pc:chgData name="Daria Barbosu" userId="5f811db9-8695-4fe0-b354-302fa4d1d560" providerId="ADAL" clId="{A4C9E7A8-EAC5-49E3-8E07-0E8CC4056731}" dt="2026-06-23T20:32:05.595" v="6" actId="20577"/>
        <pc:sldMkLst>
          <pc:docMk/>
          <pc:sldMk cId="2682106653" sldId="296"/>
        </pc:sldMkLst>
        <pc:graphicFrameChg chg="mod modGraphic">
          <ac:chgData name="Daria Barbosu" userId="5f811db9-8695-4fe0-b354-302fa4d1d560" providerId="ADAL" clId="{A4C9E7A8-EAC5-49E3-8E07-0E8CC4056731}" dt="2026-06-23T20:32:05.595" v="6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</pc:docChg>
  </pc:docChgLst>
  <pc:docChgLst>
    <pc:chgData name="Mehroutra,Siddarth" userId="b560e072-7bdb-4ae1-931d-b0b7d3659338" providerId="ADAL" clId="{06CDE3A2-9675-46CA-8AB0-A7DC5AC89881}"/>
    <pc:docChg chg="undo custSel addSld modSld sldOrd modMainMaster">
      <pc:chgData name="Mehroutra,Siddarth" userId="b560e072-7bdb-4ae1-931d-b0b7d3659338" providerId="ADAL" clId="{06CDE3A2-9675-46CA-8AB0-A7DC5AC89881}" dt="2026-06-24T14:23:53.570" v="732"/>
      <pc:docMkLst>
        <pc:docMk/>
      </pc:docMkLst>
      <pc:sldChg chg="addSp modSp mod">
        <pc:chgData name="Mehroutra,Siddarth" userId="b560e072-7bdb-4ae1-931d-b0b7d3659338" providerId="ADAL" clId="{06CDE3A2-9675-46CA-8AB0-A7DC5AC89881}" dt="2026-06-24T14:23:53.570" v="732"/>
        <pc:sldMkLst>
          <pc:docMk/>
          <pc:sldMk cId="2682106653" sldId="296"/>
        </pc:sldMkLst>
        <pc:graphicFrameChg chg="add mod">
          <ac:chgData name="Mehroutra,Siddarth" userId="b560e072-7bdb-4ae1-931d-b0b7d3659338" providerId="ADAL" clId="{06CDE3A2-9675-46CA-8AB0-A7DC5AC89881}" dt="2026-06-24T14:23:53.570" v="732"/>
          <ac:graphicFrameMkLst>
            <pc:docMk/>
            <pc:sldMk cId="2682106653" sldId="296"/>
            <ac:graphicFrameMk id="2" creationId="{38568D98-7962-8D95-3C4D-FD2C3D16F825}"/>
          </ac:graphicFrameMkLst>
        </pc:graphicFrameChg>
        <pc:graphicFrameChg chg="mod modGraphic">
          <ac:chgData name="Mehroutra,Siddarth" userId="b560e072-7bdb-4ae1-931d-b0b7d3659338" providerId="ADAL" clId="{06CDE3A2-9675-46CA-8AB0-A7DC5AC89881}" dt="2026-06-24T14:23:49.486" v="730" actId="20577"/>
          <ac:graphicFrameMkLst>
            <pc:docMk/>
            <pc:sldMk cId="2682106653" sldId="296"/>
            <ac:graphicFrameMk id="5" creationId="{6B2160FB-50BC-64A7-91E3-37A45DF583AF}"/>
          </ac:graphicFrameMkLst>
        </pc:graphicFrameChg>
      </pc:sldChg>
      <pc:sldChg chg="addSp delSp modSp mod">
        <pc:chgData name="Mehroutra,Siddarth" userId="b560e072-7bdb-4ae1-931d-b0b7d3659338" providerId="ADAL" clId="{06CDE3A2-9675-46CA-8AB0-A7DC5AC89881}" dt="2026-06-24T12:55:59.700" v="721"/>
        <pc:sldMkLst>
          <pc:docMk/>
          <pc:sldMk cId="2750244225" sldId="299"/>
        </pc:sldMkLst>
        <pc:spChg chg="add mod">
          <ac:chgData name="Mehroutra,Siddarth" userId="b560e072-7bdb-4ae1-931d-b0b7d3659338" providerId="ADAL" clId="{06CDE3A2-9675-46CA-8AB0-A7DC5AC89881}" dt="2026-06-09T15:22:03.356" v="707" actId="14100"/>
          <ac:spMkLst>
            <pc:docMk/>
            <pc:sldMk cId="2750244225" sldId="299"/>
            <ac:spMk id="10" creationId="{637F8698-F4D6-4AAE-FA58-CD154B273A99}"/>
          </ac:spMkLst>
        </pc:spChg>
        <pc:spChg chg="mod">
          <ac:chgData name="Mehroutra,Siddarth" userId="b560e072-7bdb-4ae1-931d-b0b7d3659338" providerId="ADAL" clId="{06CDE3A2-9675-46CA-8AB0-A7DC5AC89881}" dt="2026-06-24T12:55:59.700" v="721"/>
          <ac:spMkLst>
            <pc:docMk/>
            <pc:sldMk cId="2750244225" sldId="299"/>
            <ac:spMk id="25" creationId="{5CA58384-36D8-B474-3E02-0ED944A9B7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7A17A4-E13D-395F-5E92-E5AC6E6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77F5A4-37FA-760E-24E7-75AA7FF7F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55BB99-3451-8918-6293-53661A2E4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E1E374-EA54-767A-E347-EB94F00654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075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8E65D-42DF-6686-CB15-E64FDC48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C3AFD5-10E5-20D5-0F9B-DFCF5A107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9414C-8C3F-7CB2-01AC-2F7AEFA897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8EB16-2E06-904B-ACB0-ADA0A1F3E19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679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2A87E-7D47-15D3-095D-926A9CE96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54B3E-9324-AEF3-624E-6605F3240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1A6B78-95E9-5335-EDC8-C16C66378D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49BD2-DCA0-A2EA-32E7-E3908A4BC25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7886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FDBB-7B43-BBBA-5CB0-407538B99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0D6BAC-3E0B-DDFB-903A-62064B335A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E3D10-86B1-AFF8-1A24-DEC5BB233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3290B-1A72-2518-DF46-CBBD120FBD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6916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5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976756"/>
              </p:ext>
            </p:extLst>
          </p:nvPr>
        </p:nvGraphicFramePr>
        <p:xfrm>
          <a:off x="228600" y="2076379"/>
          <a:ext cx="6400800" cy="3307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indent="0">
                        <a:buFont typeface="Arial" panose="020B0604020202020204" pitchFamily="34" charset="0"/>
                        <a:buNone/>
                        <a:defRPr sz="180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defRPr>
                      </a:pPr>
                      <a:r>
                        <a:t>Gade Balans Pwen Prezans 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Odyans ki Konsène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2705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/>
                          <a:ea typeface="Calibri"/>
                          <a:cs typeface="Calibri"/>
                        </a:defRPr>
                      </a:pPr>
                      <a:r>
                        <a:t>Anplwaye ki nan Premye Liy/Sou Teren, Anplwaye biwo ki touche pa èdtan/SNE</a:t>
                      </a:r>
                      <a:endParaRPr lang="en-IN" sz="18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t>Kijan pou wè balans pwen prezans 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V1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06-23-2026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Trebuchet MS" panose="020B0603020202020204" pitchFamily="34" charset="0"/>
                        </a:defRPr>
                      </a:pPr>
                      <a:r>
                        <a:t>06-02-2026</a:t>
                      </a:r>
                      <a:endParaRPr lang="en-ZA" sz="18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5318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2A3FBEA-F499-4290-4595-9A05428BED55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Pwen Prezans ou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3A745-5872-D16B-54BB-527F599D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674B6073-21B6-3A80-2F72-6D04F259D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7790C5-F8E5-5FD8-DC9B-2C40B38D6CE0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7F4CF7-4F65-0953-081B-1527C9E6FB83}"/>
              </a:ext>
            </a:extLst>
          </p:cNvPr>
          <p:cNvSpPr txBox="1"/>
          <p:nvPr/>
        </p:nvSpPr>
        <p:spPr>
          <a:xfrm>
            <a:off x="279648" y="1874836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Wè Balans Pwen Prezans ou </a:t>
            </a:r>
            <a:endParaRPr lang="en-IN" sz="2000" b="1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A58384-36D8-B474-3E02-0ED944A9B700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t>Gid pratik sa a pral diskite sou sijè sa yo:</a:t>
            </a:r>
            <a:endParaRPr lang="en-IN" sz="2000">
              <a:latin typeface="Trebuchet MS"/>
              <a:ea typeface="Calibri"/>
              <a:cs typeface="Calibri"/>
            </a:endParaRPr>
          </a:p>
          <a:p>
            <a:pPr marL="285750" lvl="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wè balans pwen prezans ou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6AF54E-FF1C-EA03-7ABB-86E6E1B1ED04}"/>
              </a:ext>
            </a:extLst>
          </p:cNvPr>
          <p:cNvSpPr txBox="1"/>
          <p:nvPr/>
        </p:nvSpPr>
        <p:spPr>
          <a:xfrm>
            <a:off x="279648" y="2424173"/>
            <a:ext cx="61350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1. Nan paj dakèy la, chèche kazye </a:t>
            </a:r>
            <a:r>
              <a:rPr b="1"/>
              <a:t>Balans Pwen Prezans</a:t>
            </a:r>
            <a:r>
              <a:t> la epi chwazi Balans Pwen Prezans.</a:t>
            </a:r>
            <a:endParaRPr lang="en-GB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BFAF1370-13AE-5C50-D27F-C82B123A3CDC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Pwen Prezans ou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EB90235-2C72-70FB-BC89-0C856FA84B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1" y="4124662"/>
            <a:ext cx="6159598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2" name="Rectangle 8">
            <a:extLst>
              <a:ext uri="{FF2B5EF4-FFF2-40B4-BE49-F238E27FC236}">
                <a16:creationId xmlns:a16="http://schemas.microsoft.com/office/drawing/2014/main" id="{2173661A-1A09-23FE-377E-FCCE3DE45ACA}"/>
              </a:ext>
            </a:extLst>
          </p:cNvPr>
          <p:cNvSpPr/>
          <p:nvPr/>
        </p:nvSpPr>
        <p:spPr>
          <a:xfrm>
            <a:off x="4841625" y="4992577"/>
            <a:ext cx="1311525" cy="186563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D4210EDF-2EDC-64E9-0F59-583B42FC3D7D}"/>
              </a:ext>
            </a:extLst>
          </p:cNvPr>
          <p:cNvSpPr/>
          <p:nvPr/>
        </p:nvSpPr>
        <p:spPr>
          <a:xfrm>
            <a:off x="4841625" y="4994693"/>
            <a:ext cx="1024944" cy="41453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Oval 10">
            <a:extLst>
              <a:ext uri="{FF2B5EF4-FFF2-40B4-BE49-F238E27FC236}">
                <a16:creationId xmlns:a16="http://schemas.microsoft.com/office/drawing/2014/main" id="{75309E64-61E9-5240-0ACD-3212571B2306}"/>
              </a:ext>
            </a:extLst>
          </p:cNvPr>
          <p:cNvSpPr/>
          <p:nvPr/>
        </p:nvSpPr>
        <p:spPr>
          <a:xfrm>
            <a:off x="5672640" y="4683093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50244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421C-38E9-E54F-2238-36F91E07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B13A5E41-B170-AB49-20A2-BA73F3239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05F38CE-E7CF-EBAA-6290-C5C5A3AE071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EB17F1FB-42CD-CE42-5B95-FBE092ABF02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Pwen Prezans ou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BCF1D5-2A10-0E0B-48EE-9B06DB71E06A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Nan paj Rezime Prezans lan la, chwazi meni dewoulan </a:t>
            </a:r>
            <a:r>
              <a:rPr b="1"/>
              <a:t>Peryòd tan</a:t>
            </a:r>
            <a:r>
              <a:t> la.</a:t>
            </a:r>
            <a:endParaRPr lang="en-IN" sz="20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02B94BA-B981-28F8-E56B-E3366230E1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01" y="2380942"/>
            <a:ext cx="6159598" cy="333108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4D344217-9EA1-7ADF-C82A-8C07E82F2EC2}"/>
              </a:ext>
            </a:extLst>
          </p:cNvPr>
          <p:cNvSpPr/>
          <p:nvPr/>
        </p:nvSpPr>
        <p:spPr>
          <a:xfrm>
            <a:off x="3695884" y="2591806"/>
            <a:ext cx="971815" cy="22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6">
            <a:extLst>
              <a:ext uri="{FF2B5EF4-FFF2-40B4-BE49-F238E27FC236}">
                <a16:creationId xmlns:a16="http://schemas.microsoft.com/office/drawing/2014/main" id="{683F298C-91D4-BEA0-37CB-68C030F84E9D}"/>
              </a:ext>
            </a:extLst>
          </p:cNvPr>
          <p:cNvSpPr/>
          <p:nvPr/>
        </p:nvSpPr>
        <p:spPr>
          <a:xfrm>
            <a:off x="4309545" y="1949680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16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C9498-7E54-C0A7-3887-19CF99B4B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5D3A5095-64FC-E425-21A5-23B9BCF76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B91288B-C9D7-DB51-CA7D-0225AE5EC2A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2085423A-3737-D706-1ED0-AC4EED7DF800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Pwen Prezans ou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D75C98-7FC8-4510-4932-E9530382F6A1}"/>
              </a:ext>
            </a:extLst>
          </p:cNvPr>
          <p:cNvSpPr txBox="1"/>
          <p:nvPr/>
        </p:nvSpPr>
        <p:spPr>
          <a:xfrm>
            <a:off x="241146" y="1008629"/>
            <a:ext cx="62358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</a:defRPr>
            </a:pP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3. Nan meni dewoulan </a:t>
            </a:r>
            <a:r>
              <a:rPr b="1">
                <a:ea typeface="Calibri" panose="020F0502020204030204" pitchFamily="34" charset="0"/>
                <a:cs typeface="Calibri" panose="020F0502020204030204" pitchFamily="34" charset="0"/>
              </a:rPr>
              <a:t>Peryòd tan</a:t>
            </a: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 la, </a:t>
            </a:r>
            <a:r>
              <a:rPr>
                <a:cs typeface="Poppins" panose="00000500000000000000" pitchFamily="2" charset="0"/>
                <a:sym typeface="Wingdings" panose="05000000000000000000" pitchFamily="2" charset="2"/>
              </a:rPr>
              <a:t>chwazi peryòd obligatwa a swa: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l nan lis la, oswa 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Select Range</a:t>
            </a:r>
            <a:r>
              <a:t> pou manyèlman antre </a:t>
            </a:r>
            <a:r>
              <a:rPr b="1"/>
              <a:t>Dat</a:t>
            </a:r>
            <a:r>
              <a:t> </a:t>
            </a:r>
            <a:r>
              <a:rPr b="1"/>
              <a:t>kòmansman</a:t>
            </a:r>
            <a:r>
              <a:t> ak </a:t>
            </a:r>
            <a:r>
              <a:rPr b="1"/>
              <a:t>Dat fen an</a:t>
            </a:r>
            <a:r>
              <a:t>, oswa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Dat Kòmansman ak Dat Fen an nan kalandriye a.</a:t>
            </a:r>
          </a:p>
          <a:p>
            <a:endParaRPr lang="en-IN" sz="80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Chwazi </a:t>
            </a:r>
            <a:r>
              <a:rPr b="1"/>
              <a:t>Aplike</a:t>
            </a:r>
            <a:r>
              <a:t> pou konfime chwa w la.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603A8972-5678-16D4-B9E1-DCBB7D75A1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71577" y="4088004"/>
            <a:ext cx="3714845" cy="200897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63D8CAE8-DAAE-BB8A-1247-7283FA8EBB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68120" y="6576503"/>
            <a:ext cx="3714845" cy="2008970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1" name="Rectangle 9">
            <a:extLst>
              <a:ext uri="{FF2B5EF4-FFF2-40B4-BE49-F238E27FC236}">
                <a16:creationId xmlns:a16="http://schemas.microsoft.com/office/drawing/2014/main" id="{8715C018-AEB8-4885-D533-B51905D9F64C}"/>
              </a:ext>
            </a:extLst>
          </p:cNvPr>
          <p:cNvSpPr/>
          <p:nvPr/>
        </p:nvSpPr>
        <p:spPr>
          <a:xfrm>
            <a:off x="3689410" y="4207381"/>
            <a:ext cx="586789" cy="1437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25">
            <a:extLst>
              <a:ext uri="{FF2B5EF4-FFF2-40B4-BE49-F238E27FC236}">
                <a16:creationId xmlns:a16="http://schemas.microsoft.com/office/drawing/2014/main" id="{8560E924-55AE-DAB4-A436-1EC12A610836}"/>
              </a:ext>
            </a:extLst>
          </p:cNvPr>
          <p:cNvSpPr/>
          <p:nvPr/>
        </p:nvSpPr>
        <p:spPr>
          <a:xfrm>
            <a:off x="4182258" y="3939066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17" name="Oval 26">
            <a:extLst>
              <a:ext uri="{FF2B5EF4-FFF2-40B4-BE49-F238E27FC236}">
                <a16:creationId xmlns:a16="http://schemas.microsoft.com/office/drawing/2014/main" id="{11860080-84E2-A75D-041B-727FF094C5E5}"/>
              </a:ext>
            </a:extLst>
          </p:cNvPr>
          <p:cNvSpPr/>
          <p:nvPr/>
        </p:nvSpPr>
        <p:spPr>
          <a:xfrm>
            <a:off x="4495238" y="4742958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19" name="Rectangle 28">
            <a:extLst>
              <a:ext uri="{FF2B5EF4-FFF2-40B4-BE49-F238E27FC236}">
                <a16:creationId xmlns:a16="http://schemas.microsoft.com/office/drawing/2014/main" id="{96EB9DFD-1F2F-F2E1-7076-2425AE8A7889}"/>
              </a:ext>
            </a:extLst>
          </p:cNvPr>
          <p:cNvSpPr/>
          <p:nvPr/>
        </p:nvSpPr>
        <p:spPr>
          <a:xfrm>
            <a:off x="3539738" y="6935386"/>
            <a:ext cx="389742" cy="2282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F2BBF541-D11B-419E-BF15-B0F962CAB7E0}"/>
              </a:ext>
            </a:extLst>
          </p:cNvPr>
          <p:cNvSpPr/>
          <p:nvPr/>
        </p:nvSpPr>
        <p:spPr>
          <a:xfrm>
            <a:off x="3929480" y="6935385"/>
            <a:ext cx="389742" cy="2282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30">
            <a:extLst>
              <a:ext uri="{FF2B5EF4-FFF2-40B4-BE49-F238E27FC236}">
                <a16:creationId xmlns:a16="http://schemas.microsoft.com/office/drawing/2014/main" id="{44250893-2FC8-6CB1-AC17-E42487F36618}"/>
              </a:ext>
            </a:extLst>
          </p:cNvPr>
          <p:cNvSpPr/>
          <p:nvPr/>
        </p:nvSpPr>
        <p:spPr>
          <a:xfrm>
            <a:off x="3415639" y="7615617"/>
            <a:ext cx="637939" cy="244453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Rectangle 31">
            <a:extLst>
              <a:ext uri="{FF2B5EF4-FFF2-40B4-BE49-F238E27FC236}">
                <a16:creationId xmlns:a16="http://schemas.microsoft.com/office/drawing/2014/main" id="{8D29A853-642F-41A6-3B97-8C755DF62425}"/>
              </a:ext>
            </a:extLst>
          </p:cNvPr>
          <p:cNvSpPr/>
          <p:nvPr/>
        </p:nvSpPr>
        <p:spPr>
          <a:xfrm>
            <a:off x="3673202" y="7997283"/>
            <a:ext cx="425955" cy="21431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Oval 32">
            <a:extLst>
              <a:ext uri="{FF2B5EF4-FFF2-40B4-BE49-F238E27FC236}">
                <a16:creationId xmlns:a16="http://schemas.microsoft.com/office/drawing/2014/main" id="{E1479CA2-8200-BF70-CDA7-2924BDDDD774}"/>
              </a:ext>
            </a:extLst>
          </p:cNvPr>
          <p:cNvSpPr/>
          <p:nvPr/>
        </p:nvSpPr>
        <p:spPr>
          <a:xfrm>
            <a:off x="3149996" y="6809432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42" name="Oval 33">
            <a:extLst>
              <a:ext uri="{FF2B5EF4-FFF2-40B4-BE49-F238E27FC236}">
                <a16:creationId xmlns:a16="http://schemas.microsoft.com/office/drawing/2014/main" id="{F8D9A2B1-1248-3559-5754-C3BA7D4BD828}"/>
              </a:ext>
            </a:extLst>
          </p:cNvPr>
          <p:cNvSpPr/>
          <p:nvPr/>
        </p:nvSpPr>
        <p:spPr>
          <a:xfrm>
            <a:off x="4459292" y="6791600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44" name="Oval 34">
            <a:extLst>
              <a:ext uri="{FF2B5EF4-FFF2-40B4-BE49-F238E27FC236}">
                <a16:creationId xmlns:a16="http://schemas.microsoft.com/office/drawing/2014/main" id="{3FC37BBE-2CE0-4343-CAEE-8F15613BCB5F}"/>
              </a:ext>
            </a:extLst>
          </p:cNvPr>
          <p:cNvSpPr/>
          <p:nvPr/>
        </p:nvSpPr>
        <p:spPr>
          <a:xfrm>
            <a:off x="4010649" y="8021356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46" name="Oval 35">
            <a:extLst>
              <a:ext uri="{FF2B5EF4-FFF2-40B4-BE49-F238E27FC236}">
                <a16:creationId xmlns:a16="http://schemas.microsoft.com/office/drawing/2014/main" id="{144D3C03-66A1-E030-F5D6-5C9F978AE738}"/>
              </a:ext>
            </a:extLst>
          </p:cNvPr>
          <p:cNvSpPr/>
          <p:nvPr/>
        </p:nvSpPr>
        <p:spPr>
          <a:xfrm>
            <a:off x="3880360" y="7405410"/>
            <a:ext cx="389742" cy="377178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/>
              <a:t>3</a:t>
            </a:r>
          </a:p>
        </p:txBody>
      </p:sp>
      <p:sp>
        <p:nvSpPr>
          <p:cNvPr id="48" name="Rectangle 36">
            <a:extLst>
              <a:ext uri="{FF2B5EF4-FFF2-40B4-BE49-F238E27FC236}">
                <a16:creationId xmlns:a16="http://schemas.microsoft.com/office/drawing/2014/main" id="{AA755FFF-10E2-3E47-376F-FFCC279781D2}"/>
              </a:ext>
            </a:extLst>
          </p:cNvPr>
          <p:cNvSpPr/>
          <p:nvPr/>
        </p:nvSpPr>
        <p:spPr>
          <a:xfrm>
            <a:off x="3539738" y="4800462"/>
            <a:ext cx="986108" cy="12804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Rectangle 37">
            <a:extLst>
              <a:ext uri="{FF2B5EF4-FFF2-40B4-BE49-F238E27FC236}">
                <a16:creationId xmlns:a16="http://schemas.microsoft.com/office/drawing/2014/main" id="{A4401B28-094C-0045-AE63-F6853AA0EAA7}"/>
              </a:ext>
            </a:extLst>
          </p:cNvPr>
          <p:cNvSpPr/>
          <p:nvPr/>
        </p:nvSpPr>
        <p:spPr>
          <a:xfrm>
            <a:off x="3539738" y="4964681"/>
            <a:ext cx="999889" cy="12804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735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6A503-50BE-CA42-1F0E-2FAF9DEB3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logo  AI-generated content may be incorrect.">
            <a:extLst>
              <a:ext uri="{FF2B5EF4-FFF2-40B4-BE49-F238E27FC236}">
                <a16:creationId xmlns:a16="http://schemas.microsoft.com/office/drawing/2014/main" id="{82C9C006-1DA7-CA8D-BB97-9D22EC088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EB98740-371F-BC00-CD36-2A6C3633F13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85C250C5-DADC-5327-EF33-255C614C4381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Gade Balans Pwen Prezans ou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B7430C-7F6C-7A06-2797-26045F23E069}"/>
              </a:ext>
            </a:extLst>
          </p:cNvPr>
          <p:cNvSpPr txBox="1"/>
          <p:nvPr/>
        </p:nvSpPr>
        <p:spPr>
          <a:xfrm>
            <a:off x="241146" y="1008629"/>
            <a:ext cx="62358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4. Revize balans pwen prezans ou: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Absans San Jistifikasyon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Prezans Pafè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Pwen ankourajman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AB655AF-0709-AC48-945A-3F2816CBB2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0999" y="2647040"/>
            <a:ext cx="6096000" cy="2822076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9" name="Rectangle 6">
            <a:extLst>
              <a:ext uri="{FF2B5EF4-FFF2-40B4-BE49-F238E27FC236}">
                <a16:creationId xmlns:a16="http://schemas.microsoft.com/office/drawing/2014/main" id="{09221D05-5842-C979-D1F7-B94EB47BD0BB}"/>
              </a:ext>
            </a:extLst>
          </p:cNvPr>
          <p:cNvSpPr/>
          <p:nvPr/>
        </p:nvSpPr>
        <p:spPr>
          <a:xfrm>
            <a:off x="311399" y="3454961"/>
            <a:ext cx="6175126" cy="34447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3D1F13A0-A310-E60E-3034-B146DB63C01B}"/>
              </a:ext>
            </a:extLst>
          </p:cNvPr>
          <p:cNvSpPr/>
          <p:nvPr/>
        </p:nvSpPr>
        <p:spPr>
          <a:xfrm>
            <a:off x="6377923" y="2879401"/>
            <a:ext cx="413002" cy="432825"/>
          </a:xfrm>
          <a:prstGeom prst="ellipse">
            <a:avLst/>
          </a:prstGeom>
          <a:solidFill>
            <a:srgbClr val="56B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5127935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69EE752E-52CB-4D67-844A-A7EFE53FDA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schemas.openxmlformats.org/package/2006/metadata/core-properties"/>
    <ds:schemaRef ds:uri="http://purl.org/dc/terms/"/>
    <ds:schemaRef ds:uri="http://purl.org/dc/dcmitype/"/>
    <ds:schemaRef ds:uri="9a68dee0-3dfc-4e85-991b-80d6d69162d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8a53683a-3c16-4534-8132-06817042ea7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0</TotalTime>
  <Words>223</Words>
  <Application>Microsoft Office PowerPoint</Application>
  <PresentationFormat>Presentazione su schermo (4:3)</PresentationFormat>
  <Paragraphs>42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Poppins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4</cp:revision>
  <dcterms:created xsi:type="dcterms:W3CDTF">2023-10-12T17:11:43Z</dcterms:created>
  <dcterms:modified xsi:type="dcterms:W3CDTF">2026-08-19T15:04:26Z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