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0"/>
  </p:notesMasterIdLst>
  <p:handoutMasterIdLst>
    <p:handoutMasterId r:id="rId11"/>
  </p:handoutMasterIdLst>
  <p:sldIdLst>
    <p:sldId id="296" r:id="rId5"/>
    <p:sldId id="314" r:id="rId6"/>
    <p:sldId id="299" r:id="rId7"/>
    <p:sldId id="297" r:id="rId8"/>
    <p:sldId id="313" r:id="rId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9D149F5A-EBAD-2AEB-6F87-09D52E9E5972}" name="Pollinger, Marisa {PEP}" initials="PM{" userId="S::Marisa.Pollinger@pepsico.com::6872c9c5-e1e6-46d2-8ccf-91f41e116436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F9B826"/>
    <a:srgbClr val="F5F5F5"/>
    <a:srgbClr val="FFFFFF"/>
    <a:srgbClr val="E6E6E6"/>
    <a:srgbClr val="5BA4A3"/>
    <a:srgbClr val="B9B9B9"/>
    <a:srgbClr val="54565B"/>
    <a:srgbClr val="000830"/>
    <a:srgbClr val="1EC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43E3F0-0811-466E-BB94-B92D563F4B2C}" v="2" dt="2026-06-24T14:24:42.952"/>
    <p1510:client id="{677D7DD2-7BEB-4FBB-BD92-513E023B45D2}" v="1" dt="2026-06-23T20:23:29.0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a Barbosu" userId="5f811db9-8695-4fe0-b354-302fa4d1d560" providerId="ADAL" clId="{A4C9E7A8-EAC5-49E3-8E07-0E8CC4056731}"/>
    <pc:docChg chg="modSld">
      <pc:chgData name="Daria Barbosu" userId="5f811db9-8695-4fe0-b354-302fa4d1d560" providerId="ADAL" clId="{A4C9E7A8-EAC5-49E3-8E07-0E8CC4056731}" dt="2026-06-23T20:23:29.020" v="4"/>
      <pc:docMkLst>
        <pc:docMk/>
      </pc:docMkLst>
      <pc:sldChg chg="modSp mod">
        <pc:chgData name="Daria Barbosu" userId="5f811db9-8695-4fe0-b354-302fa4d1d560" providerId="ADAL" clId="{A4C9E7A8-EAC5-49E3-8E07-0E8CC4056731}" dt="2026-06-23T20:23:29.020" v="4"/>
        <pc:sldMkLst>
          <pc:docMk/>
          <pc:sldMk cId="2682106653" sldId="296"/>
        </pc:sldMkLst>
        <pc:graphicFrameChg chg="mod modGraphic">
          <ac:chgData name="Daria Barbosu" userId="5f811db9-8695-4fe0-b354-302fa4d1d560" providerId="ADAL" clId="{A4C9E7A8-EAC5-49E3-8E07-0E8CC4056731}" dt="2026-06-23T20:23:29.020" v="4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</pc:docChg>
  </pc:docChgLst>
  <pc:docChgLst>
    <pc:chgData name="Mehroutra,Siddarth" userId="b560e072-7bdb-4ae1-931d-b0b7d3659338" providerId="ADAL" clId="{06CDE3A2-9675-46CA-8AB0-A7DC5AC89881}"/>
    <pc:docChg chg="undo custSel addSld delSld modSld sldOrd modMainMaster delSection modSection">
      <pc:chgData name="Mehroutra,Siddarth" userId="b560e072-7bdb-4ae1-931d-b0b7d3659338" providerId="ADAL" clId="{06CDE3A2-9675-46CA-8AB0-A7DC5AC89881}" dt="2026-06-24T14:24:47.692" v="5422" actId="20577"/>
      <pc:docMkLst>
        <pc:docMk/>
      </pc:docMkLst>
      <pc:sldChg chg="addSp delSp modSp add mod ord">
        <pc:chgData name="Mehroutra,Siddarth" userId="b560e072-7bdb-4ae1-931d-b0b7d3659338" providerId="ADAL" clId="{06CDE3A2-9675-46CA-8AB0-A7DC5AC89881}" dt="2026-06-24T14:24:47.692" v="5422" actId="20577"/>
        <pc:sldMkLst>
          <pc:docMk/>
          <pc:sldMk cId="2682106653" sldId="296"/>
        </pc:sldMkLst>
        <pc:graphicFrameChg chg="mod modGraphic">
          <ac:chgData name="Mehroutra,Siddarth" userId="b560e072-7bdb-4ae1-931d-b0b7d3659338" providerId="ADAL" clId="{06CDE3A2-9675-46CA-8AB0-A7DC5AC89881}" dt="2026-06-24T14:24:47.692" v="5422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  <pc:sldChg chg="addSp delSp modSp mod">
        <pc:chgData name="Mehroutra,Siddarth" userId="b560e072-7bdb-4ae1-931d-b0b7d3659338" providerId="ADAL" clId="{06CDE3A2-9675-46CA-8AB0-A7DC5AC89881}" dt="2026-06-24T12:55:40.355" v="5415"/>
        <pc:sldMkLst>
          <pc:docMk/>
          <pc:sldMk cId="2750244225" sldId="299"/>
        </pc:sldMkLst>
        <pc:spChg chg="add mod">
          <ac:chgData name="Mehroutra,Siddarth" userId="b560e072-7bdb-4ae1-931d-b0b7d3659338" providerId="ADAL" clId="{06CDE3A2-9675-46CA-8AB0-A7DC5AC89881}" dt="2026-06-22T10:19:05.804" v="5397" actId="14100"/>
          <ac:spMkLst>
            <pc:docMk/>
            <pc:sldMk cId="2750244225" sldId="299"/>
            <ac:spMk id="9" creationId="{1238D8CC-DBDD-B7CD-8D37-EDA0D8EBD484}"/>
          </ac:spMkLst>
        </pc:spChg>
        <pc:spChg chg="mod">
          <ac:chgData name="Mehroutra,Siddarth" userId="b560e072-7bdb-4ae1-931d-b0b7d3659338" providerId="ADAL" clId="{06CDE3A2-9675-46CA-8AB0-A7DC5AC89881}" dt="2026-06-24T12:55:40.355" v="5415"/>
          <ac:spMkLst>
            <pc:docMk/>
            <pc:sldMk cId="2750244225" sldId="299"/>
            <ac:spMk id="12" creationId="{32D7A883-B44E-12E4-8629-4E53EFACE2E3}"/>
          </ac:spMkLst>
        </pc:spChg>
        <pc:spChg chg="mod">
          <ac:chgData name="Mehroutra,Siddarth" userId="b560e072-7bdb-4ae1-931d-b0b7d3659338" providerId="ADAL" clId="{06CDE3A2-9675-46CA-8AB0-A7DC5AC89881}" dt="2026-06-22T10:17:24.726" v="5336" actId="20577"/>
          <ac:spMkLst>
            <pc:docMk/>
            <pc:sldMk cId="2750244225" sldId="299"/>
            <ac:spMk id="13" creationId="{C097A3C1-5A82-40A2-8260-EF451967C2A5}"/>
          </ac:spMkLst>
        </pc:spChg>
        <pc:spChg chg="mod">
          <ac:chgData name="Mehroutra,Siddarth" userId="b560e072-7bdb-4ae1-931d-b0b7d3659338" providerId="ADAL" clId="{06CDE3A2-9675-46CA-8AB0-A7DC5AC89881}" dt="2026-06-22T10:17:22.958" v="5335" actId="20577"/>
          <ac:spMkLst>
            <pc:docMk/>
            <pc:sldMk cId="2750244225" sldId="299"/>
            <ac:spMk id="14" creationId="{110939BE-D0CB-7340-1634-0B3EAC9B9A3D}"/>
          </ac:spMkLst>
        </pc:spChg>
        <pc:spChg chg="mod">
          <ac:chgData name="Mehroutra,Siddarth" userId="b560e072-7bdb-4ae1-931d-b0b7d3659338" providerId="ADAL" clId="{06CDE3A2-9675-46CA-8AB0-A7DC5AC89881}" dt="2026-06-22T10:18:49.726" v="5393" actId="14100"/>
          <ac:spMkLst>
            <pc:docMk/>
            <pc:sldMk cId="2750244225" sldId="299"/>
            <ac:spMk id="32" creationId="{035A4CA2-7106-8F10-51C3-86D7BA785CB5}"/>
          </ac:spMkLst>
        </pc:spChg>
        <pc:spChg chg="mod">
          <ac:chgData name="Mehroutra,Siddarth" userId="b560e072-7bdb-4ae1-931d-b0b7d3659338" providerId="ADAL" clId="{06CDE3A2-9675-46CA-8AB0-A7DC5AC89881}" dt="2026-06-22T10:19:12.428" v="5400" actId="1076"/>
          <ac:spMkLst>
            <pc:docMk/>
            <pc:sldMk cId="2750244225" sldId="299"/>
            <ac:spMk id="33" creationId="{D1EF90FE-79EB-6D29-E1EA-F11791801494}"/>
          </ac:spMkLst>
        </pc:spChg>
        <pc:picChg chg="add del mod">
          <ac:chgData name="Mehroutra,Siddarth" userId="b560e072-7bdb-4ae1-931d-b0b7d3659338" providerId="ADAL" clId="{06CDE3A2-9675-46CA-8AB0-A7DC5AC89881}" dt="2026-06-22T10:18:42.114" v="5391" actId="1035"/>
          <ac:picMkLst>
            <pc:docMk/>
            <pc:sldMk cId="2750244225" sldId="299"/>
            <ac:picMk id="31" creationId="{0BC61A70-4604-F87A-FDE7-244D75973DEB}"/>
          </ac:picMkLst>
        </pc:picChg>
      </pc:sldChg>
      <pc:sldMasterChg chg="modSp mod">
        <pc:chgData name="Mehroutra,Siddarth" userId="b560e072-7bdb-4ae1-931d-b0b7d3659338" providerId="ADAL" clId="{06CDE3A2-9675-46CA-8AB0-A7DC5AC89881}" dt="2026-06-22T10:20:13.631" v="5406" actId="20577"/>
        <pc:sldMasterMkLst>
          <pc:docMk/>
          <pc:sldMasterMk cId="1557919807" sldId="2147483682"/>
        </pc:sldMasterMkLst>
        <pc:spChg chg="mod">
          <ac:chgData name="Mehroutra,Siddarth" userId="b560e072-7bdb-4ae1-931d-b0b7d3659338" providerId="ADAL" clId="{06CDE3A2-9675-46CA-8AB0-A7DC5AC89881}" dt="2026-06-22T10:20:13.631" v="5406" actId="20577"/>
          <ac:spMkLst>
            <pc:docMk/>
            <pc:sldMasterMk cId="1557919807" sldId="2147483682"/>
            <ac:spMk id="13" creationId="{573D63E0-F646-A75E-CC8C-1DC9E361D749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2D2E0-3A4C-E2DD-7700-E77B5F6FC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33EDBE-C6FA-D9C5-5399-F4C9CE329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CE3CC2-C535-FDB7-E64B-A81111A77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2B0F5-EB1D-B439-E5A3-1624D645A80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27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A17A4-E13D-395F-5E92-E5AC6E65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77F5A4-37FA-760E-24E7-75AA7FF7F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5BB99-3451-8918-6293-53661A2E4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1E374-EA54-767A-E347-EB94F00654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075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E65D-42DF-6686-CB15-E64FDC485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3AFD5-10E5-20D5-0F9B-DFCF5A107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9414C-8C3F-7CB2-01AC-2F7AEFA89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8EB16-2E06-904B-ACB0-ADA0A1F3E1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679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FE4F5-44EF-B1A2-AE63-EE92EEF23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7761E-72B3-9BBE-3575-27CEBAAE4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3F5F5C-0F7A-5C33-D886-5140977AE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B3C9E-20A5-45F2-1FD3-26C7F0D2682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15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574812B-CC06-418E-15A3-F453C4BAF8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611" y="967070"/>
            <a:ext cx="5910263" cy="371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528A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4415BFF-CD25-998C-6A0E-9B99EC17D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611" y="1480001"/>
            <a:ext cx="5910263" cy="620943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q"/>
              <a:defRPr sz="1400">
                <a:solidFill>
                  <a:schemeClr val="bg1"/>
                </a:solidFill>
              </a:defRPr>
            </a:lvl1pPr>
            <a:lvl4pPr marL="1828777" indent="0">
              <a:buNone/>
              <a:defRPr/>
            </a:lvl4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0552D-A7B9-AFE6-F79B-3B7F23C22113}"/>
              </a:ext>
            </a:extLst>
          </p:cNvPr>
          <p:cNvSpPr txBox="1"/>
          <p:nvPr userDrawn="1"/>
        </p:nvSpPr>
        <p:spPr>
          <a:xfrm>
            <a:off x="462978" y="627937"/>
            <a:ext cx="4109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UKG QUICK REFERENCE GUIDE – MANAGER SERIES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7D7DF-F494-1174-71FE-A5AEBCCB5E79}"/>
              </a:ext>
            </a:extLst>
          </p:cNvPr>
          <p:cNvCxnSpPr>
            <a:cxnSpLocks/>
          </p:cNvCxnSpPr>
          <p:nvPr userDrawn="1"/>
        </p:nvCxnSpPr>
        <p:spPr>
          <a:xfrm>
            <a:off x="571839" y="1415146"/>
            <a:ext cx="5932035" cy="0"/>
          </a:xfrm>
          <a:prstGeom prst="line">
            <a:avLst/>
          </a:prstGeom>
          <a:ln w="38100">
            <a:solidFill>
              <a:srgbClr val="0052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and grey text on a black background&#10;&#10;Description automatically generated">
            <a:extLst>
              <a:ext uri="{FF2B5EF4-FFF2-40B4-BE49-F238E27FC236}">
                <a16:creationId xmlns:a16="http://schemas.microsoft.com/office/drawing/2014/main" id="{E29061D6-A443-41B3-1EAB-4BE546E53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29" y="94594"/>
            <a:ext cx="1469345" cy="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696070"/>
              </p:ext>
            </p:extLst>
          </p:nvPr>
        </p:nvGraphicFramePr>
        <p:xfrm>
          <a:off x="228600" y="2076379"/>
          <a:ext cx="6400800" cy="41249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Guía práctica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Consultar su horario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Audiencia destinataria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defRPr>
                      </a:pPr>
                      <a:r>
                        <a:t>Asociado de primera línea o de campo, asociado administrativo por hora o personal no exento (SNE)</a:t>
                      </a:r>
                      <a:endParaRPr lang="en-IN" sz="1800" b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571027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Tema(s) incluido(s)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Cómo consultar su horario y monitorear las actualizaciones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Descripción general de los íconos del horario</a:t>
                      </a:r>
                      <a:endParaRPr lang="en-IN" sz="1800" dirty="0"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Fecha de la última actualización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23-06-2026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Fecha de la última revisión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12-05-2026</a:t>
                      </a:r>
                      <a:endParaRPr lang="en-ZA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4835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Información</a:t>
            </a:r>
            <a:r>
              <a:rPr dirty="0"/>
              <a:t> del </a:t>
            </a:r>
            <a:r>
              <a:rPr lang="it-IT"/>
              <a:t>Contenido</a:t>
            </a:r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C4EE5089-84EE-D697-58EB-4050F3AE56F1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Consultar el horario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F7602-2800-1850-AB1F-6A8B9052B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FAE6DA4-CBCC-18E2-20FD-D72B71411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FC64C4-D3FF-B2E0-3720-1D63992200B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7B240305-199E-B07C-733A-0E75F50C9862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Consultar el horario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29E585-CD05-5243-B09D-8523C9D888BD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chemeClr val="accent3"/>
              </a:buClr>
              <a:defRPr sz="2000" b="1" kern="120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Glosario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357CE7-A959-C73C-DB1C-BCD530B393CE}"/>
              </a:ext>
            </a:extLst>
          </p:cNvPr>
          <p:cNvSpPr txBox="1"/>
          <p:nvPr/>
        </p:nvSpPr>
        <p:spPr>
          <a:xfrm>
            <a:off x="279648" y="1562773"/>
            <a:ext cx="613507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Intercambiar mi turno</a:t>
            </a:r>
            <a:r>
              <a:t>: intercambiar su turno programado con el turno de otro asociado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Cubrir mi turno</a:t>
            </a:r>
            <a:r>
              <a:t>: solicitar a otro asociado que se haga cargo de su turno programado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Turno abierto disponible</a:t>
            </a:r>
            <a:r>
              <a:t>: turno no asignado para que los asociados lo soliciten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Solicitar tiempo libre</a:t>
            </a:r>
            <a:r>
              <a:t>: enviar una solicitud de licencia planificada o tiempo de ausencia del trabajo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Transferir turno</a:t>
            </a:r>
            <a:r>
              <a:t>: transferir un turno específico o un período a otro puesto, centro de costos o regla laboral.</a:t>
            </a: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842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3A745-5872-D16B-54BB-527F599D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74B6073-21B6-3A80-2F72-6D04F259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7790C5-F8E5-5FD8-DC9B-2C40B38D6CE0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C1544645-A2E7-F6D7-C17A-6A72C4698B62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Consultar el horario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D7A883-B44E-12E4-8629-4E53EFACE2E3}"/>
              </a:ext>
            </a:extLst>
          </p:cNvPr>
          <p:cNvSpPr txBox="1"/>
          <p:nvPr/>
        </p:nvSpPr>
        <p:spPr>
          <a:xfrm>
            <a:off x="241145" y="931685"/>
            <a:ext cx="68411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dirty="0"/>
              <a:t>Esta </a:t>
            </a:r>
            <a:r>
              <a:rPr dirty="0" err="1"/>
              <a:t>guía</a:t>
            </a:r>
            <a:r>
              <a:rPr dirty="0"/>
              <a:t> </a:t>
            </a:r>
            <a:r>
              <a:rPr dirty="0" err="1"/>
              <a:t>práctica</a:t>
            </a:r>
            <a:r>
              <a:rPr dirty="0"/>
              <a:t> </a:t>
            </a:r>
            <a:r>
              <a:rPr dirty="0" err="1"/>
              <a:t>cubrirá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siguientes</a:t>
            </a:r>
            <a:r>
              <a:rPr dirty="0"/>
              <a:t> </a:t>
            </a:r>
            <a:r>
              <a:rPr dirty="0" err="1"/>
              <a:t>temas</a:t>
            </a:r>
            <a:r>
              <a:rPr dirty="0"/>
              <a:t>:</a:t>
            </a:r>
            <a:endParaRPr lang="en-IN" dirty="0">
              <a:latin typeface="Trebuchet MS"/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consultar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horario</a:t>
            </a:r>
            <a:r>
              <a:rPr dirty="0"/>
              <a:t> y </a:t>
            </a:r>
            <a:r>
              <a:rPr dirty="0" err="1"/>
              <a:t>monitorear</a:t>
            </a:r>
            <a:r>
              <a:rPr dirty="0"/>
              <a:t> las </a:t>
            </a:r>
            <a:r>
              <a:rPr dirty="0" err="1"/>
              <a:t>actualizaciones</a:t>
            </a:r>
            <a:endParaRPr dirty="0"/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Descripción</a:t>
            </a:r>
            <a:r>
              <a:rPr dirty="0"/>
              <a:t> general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íconos</a:t>
            </a:r>
            <a:r>
              <a:rPr dirty="0"/>
              <a:t> y </a:t>
            </a:r>
            <a:r>
              <a:rPr dirty="0" err="1"/>
              <a:t>colores</a:t>
            </a:r>
            <a:r>
              <a:rPr dirty="0"/>
              <a:t> del </a:t>
            </a:r>
            <a:r>
              <a:rPr dirty="0" err="1"/>
              <a:t>horario</a:t>
            </a:r>
            <a:endParaRPr lang="en-IN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IN" sz="16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97A3C1-5A82-40A2-8260-EF451967C2A5}"/>
              </a:ext>
            </a:extLst>
          </p:cNvPr>
          <p:cNvSpPr txBox="1"/>
          <p:nvPr/>
        </p:nvSpPr>
        <p:spPr>
          <a:xfrm>
            <a:off x="279648" y="2299959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consultar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horario</a:t>
            </a:r>
            <a:r>
              <a:rPr dirty="0"/>
              <a:t> y </a:t>
            </a:r>
            <a:r>
              <a:rPr dirty="0" err="1"/>
              <a:t>monitorear</a:t>
            </a:r>
            <a:r>
              <a:rPr dirty="0"/>
              <a:t> las </a:t>
            </a:r>
            <a:r>
              <a:rPr dirty="0" err="1"/>
              <a:t>actualizaciones</a:t>
            </a:r>
            <a:endParaRPr lang="en-IN" b="1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0939BE-D0CB-7340-1634-0B3EAC9B9A3D}"/>
              </a:ext>
            </a:extLst>
          </p:cNvPr>
          <p:cNvSpPr txBox="1"/>
          <p:nvPr/>
        </p:nvSpPr>
        <p:spPr>
          <a:xfrm>
            <a:off x="279648" y="3033228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1. En la </a:t>
            </a:r>
            <a:r>
              <a:rPr dirty="0" err="1"/>
              <a:t>página</a:t>
            </a:r>
            <a:r>
              <a:rPr dirty="0"/>
              <a:t> de </a:t>
            </a:r>
            <a:r>
              <a:rPr dirty="0" err="1"/>
              <a:t>inicio</a:t>
            </a:r>
            <a:r>
              <a:rPr dirty="0"/>
              <a:t>, </a:t>
            </a:r>
            <a:r>
              <a:rPr dirty="0" err="1"/>
              <a:t>busque</a:t>
            </a:r>
            <a:r>
              <a:rPr dirty="0"/>
              <a:t> el </a:t>
            </a:r>
            <a:r>
              <a:rPr dirty="0" err="1"/>
              <a:t>recuadro</a:t>
            </a:r>
            <a:r>
              <a:rPr dirty="0"/>
              <a:t> </a:t>
            </a:r>
            <a:r>
              <a:rPr b="1" dirty="0"/>
              <a:t>Mi </a:t>
            </a:r>
            <a:r>
              <a:rPr b="1" dirty="0" err="1"/>
              <a:t>horario</a:t>
            </a:r>
            <a:r>
              <a:rPr b="1" dirty="0"/>
              <a:t>  </a:t>
            </a:r>
            <a:r>
              <a:rPr dirty="0"/>
              <a:t>y </a:t>
            </a:r>
            <a:r>
              <a:rPr dirty="0" err="1"/>
              <a:t>seleccione</a:t>
            </a:r>
            <a:r>
              <a:rPr b="1" dirty="0"/>
              <a:t> Mi </a:t>
            </a:r>
            <a:r>
              <a:rPr b="1" dirty="0" err="1"/>
              <a:t>horario</a:t>
            </a:r>
            <a:r>
              <a:rPr dirty="0"/>
              <a:t>.</a:t>
            </a:r>
            <a:endParaRPr lang="en-GB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BC61A70-4604-F87A-FDE7-244D75973D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45618" y="5075932"/>
            <a:ext cx="4566764" cy="2469683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35A4CA2-7106-8F10-51C3-86D7BA785CB5}"/>
              </a:ext>
            </a:extLst>
          </p:cNvPr>
          <p:cNvSpPr/>
          <p:nvPr/>
        </p:nvSpPr>
        <p:spPr>
          <a:xfrm>
            <a:off x="4032689" y="5559067"/>
            <a:ext cx="1282262" cy="178788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1EF90FE-79EB-6D29-E1EA-F11791801494}"/>
              </a:ext>
            </a:extLst>
          </p:cNvPr>
          <p:cNvSpPr/>
          <p:nvPr/>
        </p:nvSpPr>
        <p:spPr>
          <a:xfrm>
            <a:off x="4980391" y="5143989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38D8CC-DBDD-B7CD-8D37-EDA0D8EBD484}"/>
              </a:ext>
            </a:extLst>
          </p:cNvPr>
          <p:cNvSpPr/>
          <p:nvPr/>
        </p:nvSpPr>
        <p:spPr>
          <a:xfrm>
            <a:off x="4032689" y="5548238"/>
            <a:ext cx="1125629" cy="3902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24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421C-38E9-E54F-2238-36F91E07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13A5E41-B170-AB49-20A2-BA73F3239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5F38CE-E7CF-EBAA-6290-C5C5A3AE071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2C876C71-5DB5-40BA-0F0B-F3EB5C19DE14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Consultar el horario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8C980F-B1C9-8B12-433E-D3F551B47EB2}"/>
              </a:ext>
            </a:extLst>
          </p:cNvPr>
          <p:cNvSpPr txBox="1"/>
          <p:nvPr/>
        </p:nvSpPr>
        <p:spPr>
          <a:xfrm>
            <a:off x="241147" y="1110229"/>
            <a:ext cx="617416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Aparece la página </a:t>
            </a:r>
            <a:r>
              <a:rPr b="1"/>
              <a:t>Horario</a:t>
            </a:r>
            <a:r>
              <a:t>. Seleccione cualquier fecha en el calendario para ver el horario de ese día en el panel al lado.</a:t>
            </a: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Cualquier actualización de su horario también se reflejará aquí.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Nota</a:t>
            </a:r>
            <a:r>
              <a:t>: Se muestran detalles como las horas laborales, los turnos, los días festivos y la información sobre el tiempo libre.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100E6D-5907-285E-2BCC-0D381DDD61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49600" y="4650110"/>
            <a:ext cx="5158800" cy="2789853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7C0B4E4-E7B1-98E6-F800-2E99A623C689}"/>
              </a:ext>
            </a:extLst>
          </p:cNvPr>
          <p:cNvSpPr/>
          <p:nvPr/>
        </p:nvSpPr>
        <p:spPr>
          <a:xfrm>
            <a:off x="1597872" y="6520751"/>
            <a:ext cx="195685" cy="25400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2FA4C-4242-A799-67DF-D8880A96CB16}"/>
              </a:ext>
            </a:extLst>
          </p:cNvPr>
          <p:cNvSpPr/>
          <p:nvPr/>
        </p:nvSpPr>
        <p:spPr>
          <a:xfrm>
            <a:off x="2410501" y="5582221"/>
            <a:ext cx="2085299" cy="177742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0159A6-3B6C-598D-322C-F003BFA95C0D}"/>
              </a:ext>
            </a:extLst>
          </p:cNvPr>
          <p:cNvSpPr/>
          <p:nvPr/>
        </p:nvSpPr>
        <p:spPr>
          <a:xfrm>
            <a:off x="1184870" y="6431338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32162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ADAB0-306F-DEC1-B16E-E8C84A888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D97FA495-407E-E261-0351-F114CF7C6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DE5EEE0-12BC-20B8-7179-3FBB6C143D93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52917DF7-7CE2-5497-556F-0A9B3B3A6320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Consultar el horario</a:t>
            </a:r>
            <a:endParaRPr lang="en-US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680262-FC21-48A5-8A23-30647B65A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674619"/>
              </p:ext>
            </p:extLst>
          </p:nvPr>
        </p:nvGraphicFramePr>
        <p:xfrm>
          <a:off x="1078423" y="1676155"/>
          <a:ext cx="4701153" cy="486452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881313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819840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83122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Turno regular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55167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Transferir turno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124267"/>
                  </a:ext>
                </a:extLst>
              </a:tr>
              <a:tr h="555167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Día festivo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Tiempo libre aprobado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116769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Tiempo libre cancelado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327262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Turno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abierto</a:t>
                      </a:r>
                      <a:r>
                        <a:rPr sz="1800" dirty="0"/>
                        <a:t> disponible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339112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Tiempo libre solicitado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978335"/>
                  </a:ext>
                </a:extLst>
              </a:tr>
              <a:tr h="654213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Tiempo libre </a:t>
                      </a:r>
                      <a:r>
                        <a:rPr sz="1800" dirty="0" err="1"/>
                        <a:t>rechazado</a:t>
                      </a:r>
                      <a:endParaRPr sz="18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98596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51831B27-51A6-AE13-A1F3-C4C2FCF85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6825" y="3405593"/>
            <a:ext cx="407146" cy="4693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C68825-88AE-5FD5-BF44-6CF4DD8A9E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8101" y="2255417"/>
            <a:ext cx="407147" cy="3769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03A6C6-DA6C-2A68-4E67-801EFB029AB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21449"/>
          <a:stretch>
            <a:fillRect/>
          </a:stretch>
        </p:blipFill>
        <p:spPr>
          <a:xfrm>
            <a:off x="1896997" y="6004368"/>
            <a:ext cx="318251" cy="3916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1E32001-7DEE-1A36-827E-2F96E90382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9015" y="5380576"/>
            <a:ext cx="309712" cy="39169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252A4DA-F281-DEFF-E27E-88F4BEDC87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4050" y="4055987"/>
            <a:ext cx="443514" cy="3769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8020515-1661-7567-2142-7C57D8345F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6674" y="1711080"/>
            <a:ext cx="440890" cy="39322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3565AAA-44FF-6588-E599-B68882FE80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2323" y="2783514"/>
            <a:ext cx="397963" cy="42639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28372EC-C939-64EB-98AD-A83A665418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5285" y="4686136"/>
            <a:ext cx="852777" cy="42638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B74E927-2DDD-659E-9228-6C14A24CC700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Descripción general de los íconos del horario</a:t>
            </a:r>
          </a:p>
        </p:txBody>
      </p:sp>
    </p:spTree>
    <p:extLst>
      <p:ext uri="{BB962C8B-B14F-4D97-AF65-F5344CB8AC3E}">
        <p14:creationId xmlns:p14="http://schemas.microsoft.com/office/powerpoint/2010/main" val="179226890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4B6D89-EA2C-48EE-B2A3-E9A54647F117}">
  <ds:schemaRefs>
    <ds:schemaRef ds:uri="http://purl.org/dc/elements/1.1/"/>
    <ds:schemaRef ds:uri="http://purl.org/dc/dcmitype/"/>
    <ds:schemaRef ds:uri="9a68dee0-3dfc-4e85-991b-80d6d69162de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8a53683a-3c16-4534-8132-06817042ea7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7590C0D-DD5F-4FB3-8E2F-29A0EE02F3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6667</TotalTime>
  <Words>303</Words>
  <Application>Microsoft Office PowerPoint</Application>
  <PresentationFormat>Presentazione su schermo (4:3)</PresentationFormat>
  <Paragraphs>49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</vt:lpstr>
      <vt:lpstr>Poppins Bold</vt:lpstr>
      <vt:lpstr>Trebuchet MS</vt:lpstr>
      <vt:lpstr>Wingdings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7</cp:revision>
  <dcterms:created xsi:type="dcterms:W3CDTF">2023-10-12T17:11:43Z</dcterms:created>
  <dcterms:modified xsi:type="dcterms:W3CDTF">2026-08-31T11:48:55Z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