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0"/>
  </p:notesMasterIdLst>
  <p:handoutMasterIdLst>
    <p:handoutMasterId r:id="rId11"/>
  </p:handoutMasterIdLst>
  <p:sldIdLst>
    <p:sldId id="296" r:id="rId5"/>
    <p:sldId id="314" r:id="rId6"/>
    <p:sldId id="299" r:id="rId7"/>
    <p:sldId id="297" r:id="rId8"/>
    <p:sldId id="313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F9B826"/>
    <a:srgbClr val="F5F5F5"/>
    <a:srgbClr val="FFFFFF"/>
    <a:srgbClr val="E6E6E6"/>
    <a:srgbClr val="5BA4A3"/>
    <a:srgbClr val="B9B9B9"/>
    <a:srgbClr val="54565B"/>
    <a:srgbClr val="000830"/>
    <a:srgbClr val="1E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3E3F0-0811-466E-BB94-B92D563F4B2C}" v="2" dt="2026-06-24T14:24:42.952"/>
    <p1510:client id="{677D7DD2-7BEB-4FBB-BD92-513E023B45D2}" v="1" dt="2026-06-23T20:23:29.0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23:29.020" v="4"/>
      <pc:docMkLst>
        <pc:docMk/>
      </pc:docMkLst>
      <pc:sldChg chg="modSp mod">
        <pc:chgData name="Daria Barbosu" userId="5f811db9-8695-4fe0-b354-302fa4d1d560" providerId="ADAL" clId="{A4C9E7A8-EAC5-49E3-8E07-0E8CC4056731}" dt="2026-06-23T20:23:29.020" v="4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23:29.020" v="4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delSld modSld sldOrd modMainMaster delSection modSection">
      <pc:chgData name="Mehroutra,Siddarth" userId="b560e072-7bdb-4ae1-931d-b0b7d3659338" providerId="ADAL" clId="{06CDE3A2-9675-46CA-8AB0-A7DC5AC89881}" dt="2026-06-24T14:24:47.692" v="5422" actId="20577"/>
      <pc:docMkLst>
        <pc:docMk/>
      </pc:docMkLst>
      <pc:sldChg chg="addSp delSp modSp add mod ord">
        <pc:chgData name="Mehroutra,Siddarth" userId="b560e072-7bdb-4ae1-931d-b0b7d3659338" providerId="ADAL" clId="{06CDE3A2-9675-46CA-8AB0-A7DC5AC89881}" dt="2026-06-24T14:24:47.692" v="5422" actId="20577"/>
        <pc:sldMkLst>
          <pc:docMk/>
          <pc:sldMk cId="2682106653" sldId="296"/>
        </pc:sldMkLst>
        <pc:graphicFrameChg chg="mod modGraphic">
          <ac:chgData name="Mehroutra,Siddarth" userId="b560e072-7bdb-4ae1-931d-b0b7d3659338" providerId="ADAL" clId="{06CDE3A2-9675-46CA-8AB0-A7DC5AC89881}" dt="2026-06-24T14:24:47.692" v="5422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Mehroutra,Siddarth" userId="b560e072-7bdb-4ae1-931d-b0b7d3659338" providerId="ADAL" clId="{06CDE3A2-9675-46CA-8AB0-A7DC5AC89881}" dt="2026-06-24T12:55:40.355" v="5415"/>
        <pc:sldMkLst>
          <pc:docMk/>
          <pc:sldMk cId="2750244225" sldId="299"/>
        </pc:sldMkLst>
        <pc:spChg chg="add mod">
          <ac:chgData name="Mehroutra,Siddarth" userId="b560e072-7bdb-4ae1-931d-b0b7d3659338" providerId="ADAL" clId="{06CDE3A2-9675-46CA-8AB0-A7DC5AC89881}" dt="2026-06-22T10:19:05.804" v="5397" actId="14100"/>
          <ac:spMkLst>
            <pc:docMk/>
            <pc:sldMk cId="2750244225" sldId="299"/>
            <ac:spMk id="9" creationId="{1238D8CC-DBDD-B7CD-8D37-EDA0D8EBD484}"/>
          </ac:spMkLst>
        </pc:spChg>
        <pc:spChg chg="mod">
          <ac:chgData name="Mehroutra,Siddarth" userId="b560e072-7bdb-4ae1-931d-b0b7d3659338" providerId="ADAL" clId="{06CDE3A2-9675-46CA-8AB0-A7DC5AC89881}" dt="2026-06-24T12:55:40.355" v="5415"/>
          <ac:spMkLst>
            <pc:docMk/>
            <pc:sldMk cId="2750244225" sldId="299"/>
            <ac:spMk id="12" creationId="{32D7A883-B44E-12E4-8629-4E53EFACE2E3}"/>
          </ac:spMkLst>
        </pc:spChg>
        <pc:spChg chg="mod">
          <ac:chgData name="Mehroutra,Siddarth" userId="b560e072-7bdb-4ae1-931d-b0b7d3659338" providerId="ADAL" clId="{06CDE3A2-9675-46CA-8AB0-A7DC5AC89881}" dt="2026-06-22T10:17:24.726" v="5336" actId="20577"/>
          <ac:spMkLst>
            <pc:docMk/>
            <pc:sldMk cId="2750244225" sldId="299"/>
            <ac:spMk id="13" creationId="{C097A3C1-5A82-40A2-8260-EF451967C2A5}"/>
          </ac:spMkLst>
        </pc:spChg>
        <pc:spChg chg="mod">
          <ac:chgData name="Mehroutra,Siddarth" userId="b560e072-7bdb-4ae1-931d-b0b7d3659338" providerId="ADAL" clId="{06CDE3A2-9675-46CA-8AB0-A7DC5AC89881}" dt="2026-06-22T10:17:22.958" v="5335" actId="20577"/>
          <ac:spMkLst>
            <pc:docMk/>
            <pc:sldMk cId="2750244225" sldId="299"/>
            <ac:spMk id="14" creationId="{110939BE-D0CB-7340-1634-0B3EAC9B9A3D}"/>
          </ac:spMkLst>
        </pc:spChg>
        <pc:spChg chg="mod">
          <ac:chgData name="Mehroutra,Siddarth" userId="b560e072-7bdb-4ae1-931d-b0b7d3659338" providerId="ADAL" clId="{06CDE3A2-9675-46CA-8AB0-A7DC5AC89881}" dt="2026-06-22T10:18:49.726" v="5393" actId="14100"/>
          <ac:spMkLst>
            <pc:docMk/>
            <pc:sldMk cId="2750244225" sldId="299"/>
            <ac:spMk id="32" creationId="{035A4CA2-7106-8F10-51C3-86D7BA785CB5}"/>
          </ac:spMkLst>
        </pc:spChg>
        <pc:spChg chg="mod">
          <ac:chgData name="Mehroutra,Siddarth" userId="b560e072-7bdb-4ae1-931d-b0b7d3659338" providerId="ADAL" clId="{06CDE3A2-9675-46CA-8AB0-A7DC5AC89881}" dt="2026-06-22T10:19:12.428" v="5400" actId="1076"/>
          <ac:spMkLst>
            <pc:docMk/>
            <pc:sldMk cId="2750244225" sldId="299"/>
            <ac:spMk id="33" creationId="{D1EF90FE-79EB-6D29-E1EA-F11791801494}"/>
          </ac:spMkLst>
        </pc:spChg>
        <pc:picChg chg="add del mod">
          <ac:chgData name="Mehroutra,Siddarth" userId="b560e072-7bdb-4ae1-931d-b0b7d3659338" providerId="ADAL" clId="{06CDE3A2-9675-46CA-8AB0-A7DC5AC89881}" dt="2026-06-22T10:18:42.114" v="5391" actId="1035"/>
          <ac:picMkLst>
            <pc:docMk/>
            <pc:sldMk cId="2750244225" sldId="299"/>
            <ac:picMk id="31" creationId="{0BC61A70-4604-F87A-FDE7-244D75973DEB}"/>
          </ac:picMkLst>
        </pc:picChg>
      </pc:sldChg>
      <pc:sldMasterChg chg="modSp mod">
        <pc:chgData name="Mehroutra,Siddarth" userId="b560e072-7bdb-4ae1-931d-b0b7d3659338" providerId="ADAL" clId="{06CDE3A2-9675-46CA-8AB0-A7DC5AC89881}" dt="2026-06-22T10:20:13.631" v="5406" actId="20577"/>
        <pc:sldMasterMkLst>
          <pc:docMk/>
          <pc:sldMasterMk cId="1557919807" sldId="2147483682"/>
        </pc:sldMasterMkLst>
        <pc:spChg chg="mod">
          <ac:chgData name="Mehroutra,Siddarth" userId="b560e072-7bdb-4ae1-931d-b0b7d3659338" providerId="ADAL" clId="{06CDE3A2-9675-46CA-8AB0-A7DC5AC89881}" dt="2026-06-22T10:20:13.631" v="5406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2D2E0-3A4C-E2DD-7700-E77B5F6FC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3EDBE-C6FA-D9C5-5399-F4C9CE329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E3CC2-C535-FDB7-E64B-A81111A77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2B0F5-EB1D-B439-E5A3-1624D645A8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2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FE4F5-44EF-B1A2-AE63-EE92EEF2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7761E-72B3-9BBE-3575-27CEBAAE4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F5F5C-0F7A-5C33-D886-5140977AE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B3C9E-20A5-45F2-1FD3-26C7F0D268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1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696070"/>
              </p:ext>
            </p:extLst>
          </p:nvPr>
        </p:nvGraphicFramePr>
        <p:xfrm>
          <a:off x="228600" y="2076379"/>
          <a:ext cx="6400800" cy="3581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Gade Orè w 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t>Anplwaye ki nan Premye Liy/Sou Teren, Anplwaye biwo ki touche pa èdtan/SNE</a:t>
                      </a:r>
                      <a:endParaRPr lang="en-IN" sz="1800" b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571027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wè orè w la epi siveye mizajou yo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Apèsi sou ikòn orè yo</a:t>
                      </a:r>
                      <a:endParaRPr lang="en-IN" sz="1800" dirty="0"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06-23-2026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05-12-2026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317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4EE5089-84EE-D697-58EB-4050F3AE56F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Orè w la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F7602-2800-1850-AB1F-6A8B9052B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FAE6DA4-CBCC-18E2-20FD-D72B71411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FC64C4-D3FF-B2E0-3720-1D63992200B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B240305-199E-B07C-733A-0E75F50C986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Orè w la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29E585-CD05-5243-B09D-8523C9D888BD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accent3"/>
              </a:buClr>
              <a:defRPr sz="2000" b="1" kern="120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Leksik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57CE7-A959-C73C-DB1C-BCD530B393CE}"/>
              </a:ext>
            </a:extLst>
          </p:cNvPr>
          <p:cNvSpPr txBox="1"/>
          <p:nvPr/>
        </p:nvSpPr>
        <p:spPr>
          <a:xfrm>
            <a:off x="279648" y="1562773"/>
            <a:ext cx="613507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Echanj Peryòd Travay Mwen </a:t>
            </a:r>
            <a:r>
              <a:t>– Echanj peryòd travay ki pwograme w la ak peryòd travay yon lòt anplwaye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Kouvri Peryòd Travay Mwen </a:t>
            </a:r>
            <a:r>
              <a:t>- Mande yon lòt anplwaye pou l pran peryòd travay ou ki pwograme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Peryòd Travay Disponib </a:t>
            </a:r>
            <a:r>
              <a:t>– Yon peryòd travay ki pa asiyen ki disponib pou anplwaye yo mande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Mande konje </a:t>
            </a:r>
            <a:r>
              <a:t>– Soumèt yon demann pou konje planifye oswa tan ou absan nan travay 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Transfere Peryòd Travay </a:t>
            </a:r>
            <a:r>
              <a:t>– Transfere nan yon lòt travay, sant pri, oswa règleman travay pou yon peryòd travay oswa yon peryòd espesifik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4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C1544645-A2E7-F6D7-C17A-6A72C4698B6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Orè w la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D7A883-B44E-12E4-8629-4E53EFACE2E3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Gid pratik sa a pral diskite sou sijè sa yo: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wè orè w la epi siveye mizajou yo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Apèsi sou ikòn orè yo ak koulè yo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97A3C1-5A82-40A2-8260-EF451967C2A5}"/>
              </a:ext>
            </a:extLst>
          </p:cNvPr>
          <p:cNvSpPr txBox="1"/>
          <p:nvPr/>
        </p:nvSpPr>
        <p:spPr>
          <a:xfrm>
            <a:off x="279648" y="217898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Wè Orè w la epi Siveye Mizajou yo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0939BE-D0CB-7340-1634-0B3EAC9B9A3D}"/>
              </a:ext>
            </a:extLst>
          </p:cNvPr>
          <p:cNvSpPr txBox="1"/>
          <p:nvPr/>
        </p:nvSpPr>
        <p:spPr>
          <a:xfrm>
            <a:off x="279648" y="2735161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akèy la, chèche kazye </a:t>
            </a:r>
            <a:r>
              <a:rPr b="1"/>
              <a:t>Orè Mwen </a:t>
            </a:r>
            <a:r>
              <a:t>la</a:t>
            </a:r>
            <a:r>
              <a:rPr b="1"/>
              <a:t> </a:t>
            </a:r>
            <a:r>
              <a:t>epi chwazi</a:t>
            </a:r>
            <a:r>
              <a:rPr b="1"/>
              <a:t> Orè Mwen</a:t>
            </a:r>
            <a:r>
              <a:t>.</a:t>
            </a:r>
            <a:endParaRPr lang="en-GB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30">
            <a:extLst>
              <a:ext uri="{FF2B5EF4-FFF2-40B4-BE49-F238E27FC236}">
                <a16:creationId xmlns:a16="http://schemas.microsoft.com/office/drawing/2014/main" id="{10FBA1EC-F1C8-FF8E-00B8-E811C0993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45618" y="5075932"/>
            <a:ext cx="4566763" cy="246968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7" name="Rectangle 31">
            <a:extLst>
              <a:ext uri="{FF2B5EF4-FFF2-40B4-BE49-F238E27FC236}">
                <a16:creationId xmlns:a16="http://schemas.microsoft.com/office/drawing/2014/main" id="{DE88EA42-1DAD-D20C-BD0B-36FF0F6F7E8A}"/>
              </a:ext>
            </a:extLst>
          </p:cNvPr>
          <p:cNvSpPr/>
          <p:nvPr/>
        </p:nvSpPr>
        <p:spPr>
          <a:xfrm>
            <a:off x="4032689" y="5559067"/>
            <a:ext cx="1282262" cy="178788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32">
            <a:extLst>
              <a:ext uri="{FF2B5EF4-FFF2-40B4-BE49-F238E27FC236}">
                <a16:creationId xmlns:a16="http://schemas.microsoft.com/office/drawing/2014/main" id="{83EA2E6A-AFFB-A798-F541-FB8C4038087A}"/>
              </a:ext>
            </a:extLst>
          </p:cNvPr>
          <p:cNvSpPr/>
          <p:nvPr/>
        </p:nvSpPr>
        <p:spPr>
          <a:xfrm>
            <a:off x="4980391" y="514398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FD172ACF-31AE-DF90-3B38-865ED2F64C33}"/>
              </a:ext>
            </a:extLst>
          </p:cNvPr>
          <p:cNvSpPr/>
          <p:nvPr/>
        </p:nvSpPr>
        <p:spPr>
          <a:xfrm>
            <a:off x="4032689" y="5548238"/>
            <a:ext cx="1125629" cy="3902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C876C71-5DB5-40BA-0F0B-F3EB5C19DE14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Orè w la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8C980F-B1C9-8B12-433E-D3F551B47EB2}"/>
              </a:ext>
            </a:extLst>
          </p:cNvPr>
          <p:cNvSpPr txBox="1"/>
          <p:nvPr/>
        </p:nvSpPr>
        <p:spPr>
          <a:xfrm>
            <a:off x="241147" y="1110229"/>
            <a:ext cx="61741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Paj </a:t>
            </a:r>
            <a:r>
              <a:rPr b="1"/>
              <a:t>Orè</a:t>
            </a:r>
            <a:r>
              <a:t> la parèt. Chwazi nenpòt dat nan kalandriye a pou wè orè jou sa a nan tablo ki bò kote l la.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Nenpòt mizajou ki fèt nan orè ou a ap parèt la a tou.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Remak</a:t>
            </a:r>
            <a:r>
              <a:t>: Detay tankou lè travay, peryòd travay, jou ferye, ak enfòmasyon sou konje yo parèt.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91212677-1656-DFAE-5C8F-058F989E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9600" y="4650110"/>
            <a:ext cx="5158799" cy="278985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AE9DE50C-F342-C1F3-C5DE-999D15747407}"/>
              </a:ext>
            </a:extLst>
          </p:cNvPr>
          <p:cNvSpPr/>
          <p:nvPr/>
        </p:nvSpPr>
        <p:spPr>
          <a:xfrm>
            <a:off x="1597872" y="6520751"/>
            <a:ext cx="195685" cy="2540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CF8BA28F-11FA-2F40-D09F-F411CCF3F277}"/>
              </a:ext>
            </a:extLst>
          </p:cNvPr>
          <p:cNvSpPr/>
          <p:nvPr/>
        </p:nvSpPr>
        <p:spPr>
          <a:xfrm>
            <a:off x="2410501" y="5582221"/>
            <a:ext cx="2085299" cy="177742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04692906-F2A4-FA61-C38B-8F08EE6DFFAB}"/>
              </a:ext>
            </a:extLst>
          </p:cNvPr>
          <p:cNvSpPr/>
          <p:nvPr/>
        </p:nvSpPr>
        <p:spPr>
          <a:xfrm>
            <a:off x="1184870" y="643133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DAB0-306F-DEC1-B16E-E8C84A88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97FA495-407E-E261-0351-F114CF7C6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E5EEE0-12BC-20B8-7179-3FBB6C143D9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2917DF7-7CE2-5497-556F-0A9B3B3A6320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Orè w la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680262-FC21-48A5-8A23-30647B65A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869326"/>
              </p:ext>
            </p:extLst>
          </p:nvPr>
        </p:nvGraphicFramePr>
        <p:xfrm>
          <a:off x="1078423" y="1676155"/>
          <a:ext cx="4701153" cy="491134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81313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819840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122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Peryòd Travay Regilye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55167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Transfè peryòd travay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124267"/>
                  </a:ext>
                </a:extLst>
              </a:tr>
              <a:tr h="555167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Jou Ferye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Tan Konje ki Apwouve</a:t>
                      </a:r>
                      <a:endParaRPr lang="en-IN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16769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Tan Konje ki Anile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327262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Peryòd Travay Disponib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339112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Tan Konje ki Soumèt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978335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Tan Konje ki Refize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98596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1831B27-51A6-AE13-A1F3-C4C2FCF85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825" y="3405593"/>
            <a:ext cx="407146" cy="4693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C68825-88AE-5FD5-BF44-6CF4DD8A9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101" y="2255417"/>
            <a:ext cx="407147" cy="3769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03A6C6-DA6C-2A68-4E67-801EFB029A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21449"/>
          <a:stretch>
            <a:fillRect/>
          </a:stretch>
        </p:blipFill>
        <p:spPr>
          <a:xfrm>
            <a:off x="1896997" y="6004368"/>
            <a:ext cx="318251" cy="3916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E32001-7DEE-1A36-827E-2F96E9038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9015" y="5380576"/>
            <a:ext cx="309712" cy="3916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252A4DA-F281-DEFF-E27E-88F4BEDC8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4050" y="4055987"/>
            <a:ext cx="443514" cy="3769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8020515-1661-7567-2142-7C57D8345F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6674" y="1711080"/>
            <a:ext cx="440890" cy="3932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3565AAA-44FF-6588-E599-B68882FE80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2323" y="2783514"/>
            <a:ext cx="397963" cy="4263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28372EC-C939-64EB-98AD-A83A665418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5285" y="4686136"/>
            <a:ext cx="852777" cy="42638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B74E927-2DDD-659E-9228-6C14A24CC700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Apèsi sou ikòn orè yo</a:t>
            </a:r>
          </a:p>
        </p:txBody>
      </p:sp>
    </p:spTree>
    <p:extLst>
      <p:ext uri="{BB962C8B-B14F-4D97-AF65-F5344CB8AC3E}">
        <p14:creationId xmlns:p14="http://schemas.microsoft.com/office/powerpoint/2010/main" val="179226890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elements/1.1/"/>
    <ds:schemaRef ds:uri="http://purl.org/dc/dcmitype/"/>
    <ds:schemaRef ds:uri="9a68dee0-3dfc-4e85-991b-80d6d69162de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8a53683a-3c16-4534-8132-06817042ea7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7590C0D-DD5F-4FB3-8E2F-29A0EE02F3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6666</TotalTime>
  <Words>330</Words>
  <Application>Microsoft Office PowerPoint</Application>
  <PresentationFormat>Presentazione su schermo (4:3)</PresentationFormat>
  <Paragraphs>49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5</cp:revision>
  <dcterms:created xsi:type="dcterms:W3CDTF">2023-10-12T17:11:43Z</dcterms:created>
  <dcterms:modified xsi:type="dcterms:W3CDTF">2026-08-19T15:04:47Z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